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82" r:id="rId5"/>
    <p:sldId id="283" r:id="rId6"/>
    <p:sldId id="28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1747" y="-80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683695"/>
            <a:ext cx="9906000" cy="575542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800" dirty="0" smtClean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清掃済み</a:t>
            </a:r>
            <a:r>
              <a:rPr lang="en-US" altLang="ja-JP" sz="138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/>
            </a:r>
            <a:br>
              <a:rPr lang="en-US" altLang="ja-JP" sz="138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</a:br>
            <a:r>
              <a:rPr lang="ja-JP" altLang="en-US" sz="115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トイレ使用</a:t>
            </a:r>
            <a:r>
              <a:rPr lang="en-US" altLang="ja-JP" sz="115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/>
            </a:r>
            <a:br>
              <a:rPr lang="en-US" altLang="ja-JP" sz="115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</a:br>
            <a:r>
              <a:rPr lang="ja-JP" altLang="en-US" sz="115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出来ません</a:t>
            </a:r>
            <a:endParaRPr lang="en-US" altLang="ja-JP" sz="11500" dirty="0" smtClean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683695"/>
            <a:ext cx="9906000" cy="5847755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8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清掃済み</a:t>
            </a:r>
            <a:r>
              <a:rPr lang="en-US" altLang="ja-JP" sz="138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lang="en-US" altLang="ja-JP" sz="138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</a:br>
            <a:r>
              <a:rPr lang="ja-JP" altLang="en-US" sz="118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トイレ使用</a:t>
            </a:r>
            <a:r>
              <a:rPr lang="en-US" altLang="ja-JP" sz="118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lang="en-US" altLang="ja-JP" sz="118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</a:br>
            <a:r>
              <a:rPr lang="ja-JP" altLang="en-US" sz="11800" dirty="0" smtClean="0">
                <a:ln w="38100">
                  <a:noFill/>
                </a:ln>
                <a:solidFill>
                  <a:schemeClr val="tx1"/>
                </a:solidFill>
                <a:effectLst/>
              </a:rPr>
              <a:t>出来ません</a:t>
            </a:r>
            <a:endParaRPr lang="en-US" altLang="ja-JP" sz="11800" dirty="0" smtClean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1011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/>
          <p:cNvGrpSpPr/>
          <p:nvPr/>
        </p:nvGrpSpPr>
        <p:grpSpPr>
          <a:xfrm>
            <a:off x="2622282" y="939657"/>
            <a:ext cx="4530052" cy="5082014"/>
            <a:chOff x="4322250" y="1935263"/>
            <a:chExt cx="2727906" cy="3060289"/>
          </a:xfrm>
        </p:grpSpPr>
        <p:sp>
          <p:nvSpPr>
            <p:cNvPr id="22" name="フリーフォーム 21"/>
            <p:cNvSpPr/>
            <p:nvPr/>
          </p:nvSpPr>
          <p:spPr>
            <a:xfrm>
              <a:off x="4322250" y="1960251"/>
              <a:ext cx="2727906" cy="3035301"/>
            </a:xfrm>
            <a:custGeom>
              <a:avLst/>
              <a:gdLst>
                <a:gd name="connsiteX0" fmla="*/ 231775 w 2727906"/>
                <a:gd name="connsiteY0" fmla="*/ 2433104 h 3035301"/>
                <a:gd name="connsiteX1" fmla="*/ 272746 w 2727906"/>
                <a:gd name="connsiteY1" fmla="*/ 2652879 h 3035301"/>
                <a:gd name="connsiteX2" fmla="*/ 463550 w 2727906"/>
                <a:gd name="connsiteY2" fmla="*/ 2700074 h 3035301"/>
                <a:gd name="connsiteX3" fmla="*/ 272747 w 2727906"/>
                <a:gd name="connsiteY3" fmla="*/ 2747268 h 3035301"/>
                <a:gd name="connsiteX4" fmla="*/ 231775 w 2727906"/>
                <a:gd name="connsiteY4" fmla="*/ 2967043 h 3035301"/>
                <a:gd name="connsiteX5" fmla="*/ 190802 w 2727906"/>
                <a:gd name="connsiteY5" fmla="*/ 2747268 h 3035301"/>
                <a:gd name="connsiteX6" fmla="*/ 0 w 2727906"/>
                <a:gd name="connsiteY6" fmla="*/ 2700073 h 3035301"/>
                <a:gd name="connsiteX7" fmla="*/ 190803 w 2727906"/>
                <a:gd name="connsiteY7" fmla="*/ 2652880 h 3035301"/>
                <a:gd name="connsiteX8" fmla="*/ 2479434 w 2727906"/>
                <a:gd name="connsiteY8" fmla="*/ 80 h 3035301"/>
                <a:gd name="connsiteX9" fmla="*/ 2519094 w 2727906"/>
                <a:gd name="connsiteY9" fmla="*/ 5867 h 3035301"/>
                <a:gd name="connsiteX10" fmla="*/ 2660797 w 2727906"/>
                <a:gd name="connsiteY10" fmla="*/ 981289 h 3035301"/>
                <a:gd name="connsiteX11" fmla="*/ 2540019 w 2727906"/>
                <a:gd name="connsiteY11" fmla="*/ 1313825 h 3035301"/>
                <a:gd name="connsiteX12" fmla="*/ 2529037 w 2727906"/>
                <a:gd name="connsiteY12" fmla="*/ 1334361 h 3035301"/>
                <a:gd name="connsiteX13" fmla="*/ 2533347 w 2727906"/>
                <a:gd name="connsiteY13" fmla="*/ 1357480 h 3035301"/>
                <a:gd name="connsiteX14" fmla="*/ 2724150 w 2727906"/>
                <a:gd name="connsiteY14" fmla="*/ 1404673 h 3035301"/>
                <a:gd name="connsiteX15" fmla="*/ 2533348 w 2727906"/>
                <a:gd name="connsiteY15" fmla="*/ 1451867 h 3035301"/>
                <a:gd name="connsiteX16" fmla="*/ 2492375 w 2727906"/>
                <a:gd name="connsiteY16" fmla="*/ 1671642 h 3035301"/>
                <a:gd name="connsiteX17" fmla="*/ 2454598 w 2727906"/>
                <a:gd name="connsiteY17" fmla="*/ 1469004 h 3035301"/>
                <a:gd name="connsiteX18" fmla="*/ 2384930 w 2727906"/>
                <a:gd name="connsiteY18" fmla="*/ 1570249 h 3035301"/>
                <a:gd name="connsiteX19" fmla="*/ 2050368 w 2727906"/>
                <a:gd name="connsiteY19" fmla="*/ 1755178 h 3035301"/>
                <a:gd name="connsiteX20" fmla="*/ 2027222 w 2727906"/>
                <a:gd name="connsiteY20" fmla="*/ 1745967 h 3035301"/>
                <a:gd name="connsiteX21" fmla="*/ 2032000 w 2727906"/>
                <a:gd name="connsiteY21" fmla="*/ 1786655 h 3035301"/>
                <a:gd name="connsiteX22" fmla="*/ 1989463 w 2727906"/>
                <a:gd name="connsiteY22" fmla="*/ 1907626 h 3035301"/>
                <a:gd name="connsiteX23" fmla="*/ 1982457 w 2727906"/>
                <a:gd name="connsiteY23" fmla="*/ 1915856 h 3035301"/>
                <a:gd name="connsiteX24" fmla="*/ 1972964 w 2727906"/>
                <a:gd name="connsiteY24" fmla="*/ 1946840 h 3035301"/>
                <a:gd name="connsiteX25" fmla="*/ 1920201 w 2727906"/>
                <a:gd name="connsiteY25" fmla="*/ 2031497 h 3035301"/>
                <a:gd name="connsiteX26" fmla="*/ 1898097 w 2727906"/>
                <a:gd name="connsiteY26" fmla="*/ 2054351 h 3035301"/>
                <a:gd name="connsiteX27" fmla="*/ 1893379 w 2727906"/>
                <a:gd name="connsiteY27" fmla="*/ 2124773 h 3035301"/>
                <a:gd name="connsiteX28" fmla="*/ 1818568 w 2727906"/>
                <a:gd name="connsiteY28" fmla="*/ 2361583 h 3035301"/>
                <a:gd name="connsiteX29" fmla="*/ 1801649 w 2727906"/>
                <a:gd name="connsiteY29" fmla="*/ 2390398 h 3035301"/>
                <a:gd name="connsiteX30" fmla="*/ 1924050 w 2727906"/>
                <a:gd name="connsiteY30" fmla="*/ 2420674 h 3035301"/>
                <a:gd name="connsiteX31" fmla="*/ 1751314 w 2727906"/>
                <a:gd name="connsiteY31" fmla="*/ 2463398 h 3035301"/>
                <a:gd name="connsiteX32" fmla="*/ 1729081 w 2727906"/>
                <a:gd name="connsiteY32" fmla="*/ 2490215 h 3035301"/>
                <a:gd name="connsiteX33" fmla="*/ 1692275 w 2727906"/>
                <a:gd name="connsiteY33" fmla="*/ 2687643 h 3035301"/>
                <a:gd name="connsiteX34" fmla="*/ 1668796 w 2727906"/>
                <a:gd name="connsiteY34" fmla="*/ 2561702 h 3035301"/>
                <a:gd name="connsiteX35" fmla="*/ 1541004 w 2727906"/>
                <a:gd name="connsiteY35" fmla="*/ 2662816 h 3035301"/>
                <a:gd name="connsiteX36" fmla="*/ 1496662 w 2727906"/>
                <a:gd name="connsiteY36" fmla="*/ 2755269 h 3035301"/>
                <a:gd name="connsiteX37" fmla="*/ 1694180 w 2727906"/>
                <a:gd name="connsiteY37" fmla="*/ 2902294 h 3035301"/>
                <a:gd name="connsiteX38" fmla="*/ 1012585 w 2727906"/>
                <a:gd name="connsiteY38" fmla="*/ 3035301 h 3035301"/>
                <a:gd name="connsiteX39" fmla="*/ 345440 w 2727906"/>
                <a:gd name="connsiteY39" fmla="*/ 2902293 h 3035301"/>
                <a:gd name="connsiteX40" fmla="*/ 642763 w 2727906"/>
                <a:gd name="connsiteY40" fmla="*/ 2729879 h 3035301"/>
                <a:gd name="connsiteX41" fmla="*/ 732516 w 2727906"/>
                <a:gd name="connsiteY41" fmla="*/ 2714859 h 3035301"/>
                <a:gd name="connsiteX42" fmla="*/ 630695 w 2727906"/>
                <a:gd name="connsiteY42" fmla="*/ 2662816 h 3035301"/>
                <a:gd name="connsiteX43" fmla="*/ 278320 w 2727906"/>
                <a:gd name="connsiteY43" fmla="*/ 2124773 h 3035301"/>
                <a:gd name="connsiteX44" fmla="*/ 273603 w 2727906"/>
                <a:gd name="connsiteY44" fmla="*/ 2054351 h 3035301"/>
                <a:gd name="connsiteX45" fmla="*/ 251499 w 2727906"/>
                <a:gd name="connsiteY45" fmla="*/ 2031498 h 3035301"/>
                <a:gd name="connsiteX46" fmla="*/ 198736 w 2727906"/>
                <a:gd name="connsiteY46" fmla="*/ 1946840 h 3035301"/>
                <a:gd name="connsiteX47" fmla="*/ 189242 w 2727906"/>
                <a:gd name="connsiteY47" fmla="*/ 1915856 h 3035301"/>
                <a:gd name="connsiteX48" fmla="*/ 182237 w 2727906"/>
                <a:gd name="connsiteY48" fmla="*/ 1907627 h 3035301"/>
                <a:gd name="connsiteX49" fmla="*/ 139699 w 2727906"/>
                <a:gd name="connsiteY49" fmla="*/ 1786655 h 3035301"/>
                <a:gd name="connsiteX50" fmla="*/ 717565 w 2727906"/>
                <a:gd name="connsiteY50" fmla="*/ 1411817 h 3035301"/>
                <a:gd name="connsiteX51" fmla="*/ 852011 w 2727906"/>
                <a:gd name="connsiteY51" fmla="*/ 1393874 h 3035301"/>
                <a:gd name="connsiteX52" fmla="*/ 813102 w 2727906"/>
                <a:gd name="connsiteY52" fmla="*/ 1185167 h 3035301"/>
                <a:gd name="connsiteX53" fmla="*/ 622299 w 2727906"/>
                <a:gd name="connsiteY53" fmla="*/ 1137973 h 3035301"/>
                <a:gd name="connsiteX54" fmla="*/ 813103 w 2727906"/>
                <a:gd name="connsiteY54" fmla="*/ 1090779 h 3035301"/>
                <a:gd name="connsiteX55" fmla="*/ 854075 w 2727906"/>
                <a:gd name="connsiteY55" fmla="*/ 871004 h 3035301"/>
                <a:gd name="connsiteX56" fmla="*/ 895047 w 2727906"/>
                <a:gd name="connsiteY56" fmla="*/ 1090779 h 3035301"/>
                <a:gd name="connsiteX57" fmla="*/ 1085850 w 2727906"/>
                <a:gd name="connsiteY57" fmla="*/ 1137973 h 3035301"/>
                <a:gd name="connsiteX58" fmla="*/ 895047 w 2727906"/>
                <a:gd name="connsiteY58" fmla="*/ 1185167 h 3035301"/>
                <a:gd name="connsiteX59" fmla="*/ 856244 w 2727906"/>
                <a:gd name="connsiteY59" fmla="*/ 1393309 h 3035301"/>
                <a:gd name="connsiteX60" fmla="*/ 895169 w 2727906"/>
                <a:gd name="connsiteY60" fmla="*/ 1388114 h 3035301"/>
                <a:gd name="connsiteX61" fmla="*/ 1085850 w 2727906"/>
                <a:gd name="connsiteY61" fmla="*/ 1379849 h 3035301"/>
                <a:gd name="connsiteX62" fmla="*/ 1870412 w 2727906"/>
                <a:gd name="connsiteY62" fmla="*/ 1559205 h 3035301"/>
                <a:gd name="connsiteX63" fmla="*/ 1890490 w 2727906"/>
                <a:gd name="connsiteY63" fmla="*/ 1573415 h 3035301"/>
                <a:gd name="connsiteX64" fmla="*/ 1880132 w 2727906"/>
                <a:gd name="connsiteY64" fmla="*/ 1549461 h 3035301"/>
                <a:gd name="connsiteX65" fmla="*/ 1908665 w 2727906"/>
                <a:gd name="connsiteY65" fmla="*/ 779756 h 3035301"/>
                <a:gd name="connsiteX66" fmla="*/ 2479434 w 2727906"/>
                <a:gd name="connsiteY66" fmla="*/ 80 h 3035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2727906" h="3035301">
                  <a:moveTo>
                    <a:pt x="231775" y="2433104"/>
                  </a:moveTo>
                  <a:lnTo>
                    <a:pt x="272746" y="2652879"/>
                  </a:lnTo>
                  <a:lnTo>
                    <a:pt x="463550" y="2700074"/>
                  </a:lnTo>
                  <a:lnTo>
                    <a:pt x="272747" y="2747268"/>
                  </a:lnTo>
                  <a:lnTo>
                    <a:pt x="231775" y="2967043"/>
                  </a:lnTo>
                  <a:lnTo>
                    <a:pt x="190802" y="2747268"/>
                  </a:lnTo>
                  <a:lnTo>
                    <a:pt x="0" y="2700073"/>
                  </a:lnTo>
                  <a:lnTo>
                    <a:pt x="190803" y="2652880"/>
                  </a:lnTo>
                  <a:close/>
                  <a:moveTo>
                    <a:pt x="2479434" y="80"/>
                  </a:moveTo>
                  <a:cubicBezTo>
                    <a:pt x="2492876" y="481"/>
                    <a:pt x="2506113" y="2388"/>
                    <a:pt x="2519094" y="5867"/>
                  </a:cubicBezTo>
                  <a:cubicBezTo>
                    <a:pt x="2726790" y="61518"/>
                    <a:pt x="2790232" y="498230"/>
                    <a:pt x="2660797" y="981289"/>
                  </a:cubicBezTo>
                  <a:cubicBezTo>
                    <a:pt x="2628438" y="1102054"/>
                    <a:pt x="2587088" y="1214282"/>
                    <a:pt x="2540019" y="1313825"/>
                  </a:cubicBezTo>
                  <a:lnTo>
                    <a:pt x="2529037" y="1334361"/>
                  </a:lnTo>
                  <a:lnTo>
                    <a:pt x="2533347" y="1357480"/>
                  </a:lnTo>
                  <a:lnTo>
                    <a:pt x="2724150" y="1404673"/>
                  </a:lnTo>
                  <a:lnTo>
                    <a:pt x="2533348" y="1451867"/>
                  </a:lnTo>
                  <a:lnTo>
                    <a:pt x="2492375" y="1671642"/>
                  </a:lnTo>
                  <a:lnTo>
                    <a:pt x="2454598" y="1469004"/>
                  </a:lnTo>
                  <a:lnTo>
                    <a:pt x="2384930" y="1570249"/>
                  </a:lnTo>
                  <a:cubicBezTo>
                    <a:pt x="2274464" y="1710296"/>
                    <a:pt x="2154215" y="1783004"/>
                    <a:pt x="2050368" y="1755178"/>
                  </a:cubicBezTo>
                  <a:lnTo>
                    <a:pt x="2027222" y="1745967"/>
                  </a:lnTo>
                  <a:lnTo>
                    <a:pt x="2032000" y="1786655"/>
                  </a:lnTo>
                  <a:cubicBezTo>
                    <a:pt x="2032000" y="1828781"/>
                    <a:pt x="2017108" y="1869412"/>
                    <a:pt x="1989463" y="1907626"/>
                  </a:cubicBezTo>
                  <a:lnTo>
                    <a:pt x="1982457" y="1915856"/>
                  </a:lnTo>
                  <a:lnTo>
                    <a:pt x="1972964" y="1946840"/>
                  </a:lnTo>
                  <a:cubicBezTo>
                    <a:pt x="1960901" y="1976199"/>
                    <a:pt x="1943112" y="2004519"/>
                    <a:pt x="1920201" y="2031497"/>
                  </a:cubicBezTo>
                  <a:lnTo>
                    <a:pt x="1898097" y="2054351"/>
                  </a:lnTo>
                  <a:lnTo>
                    <a:pt x="1893379" y="2124773"/>
                  </a:lnTo>
                  <a:cubicBezTo>
                    <a:pt x="1882050" y="2208701"/>
                    <a:pt x="1856310" y="2288395"/>
                    <a:pt x="1818568" y="2361583"/>
                  </a:cubicBezTo>
                  <a:lnTo>
                    <a:pt x="1801649" y="2390398"/>
                  </a:lnTo>
                  <a:lnTo>
                    <a:pt x="1924050" y="2420674"/>
                  </a:lnTo>
                  <a:lnTo>
                    <a:pt x="1751314" y="2463398"/>
                  </a:lnTo>
                  <a:lnTo>
                    <a:pt x="1729081" y="2490215"/>
                  </a:lnTo>
                  <a:lnTo>
                    <a:pt x="1692275" y="2687643"/>
                  </a:lnTo>
                  <a:lnTo>
                    <a:pt x="1668796" y="2561702"/>
                  </a:lnTo>
                  <a:lnTo>
                    <a:pt x="1541004" y="2662816"/>
                  </a:lnTo>
                  <a:lnTo>
                    <a:pt x="1496662" y="2755269"/>
                  </a:lnTo>
                  <a:cubicBezTo>
                    <a:pt x="1618699" y="2792896"/>
                    <a:pt x="1694180" y="2844877"/>
                    <a:pt x="1694180" y="2902294"/>
                  </a:cubicBezTo>
                  <a:cubicBezTo>
                    <a:pt x="1694180" y="3017128"/>
                    <a:pt x="1385029" y="3035302"/>
                    <a:pt x="1012585" y="3035301"/>
                  </a:cubicBezTo>
                  <a:cubicBezTo>
                    <a:pt x="640141" y="3035302"/>
                    <a:pt x="345440" y="3017128"/>
                    <a:pt x="345440" y="2902293"/>
                  </a:cubicBezTo>
                  <a:cubicBezTo>
                    <a:pt x="345440" y="2830523"/>
                    <a:pt x="463380" y="2767245"/>
                    <a:pt x="642763" y="2729879"/>
                  </a:cubicBezTo>
                  <a:lnTo>
                    <a:pt x="732516" y="2714859"/>
                  </a:lnTo>
                  <a:lnTo>
                    <a:pt x="630695" y="2662816"/>
                  </a:lnTo>
                  <a:cubicBezTo>
                    <a:pt x="441219" y="2542271"/>
                    <a:pt x="308531" y="2348583"/>
                    <a:pt x="278320" y="2124773"/>
                  </a:cubicBezTo>
                  <a:lnTo>
                    <a:pt x="273603" y="2054351"/>
                  </a:lnTo>
                  <a:lnTo>
                    <a:pt x="251499" y="2031498"/>
                  </a:lnTo>
                  <a:cubicBezTo>
                    <a:pt x="228589" y="2004519"/>
                    <a:pt x="210798" y="1976198"/>
                    <a:pt x="198736" y="1946840"/>
                  </a:cubicBezTo>
                  <a:lnTo>
                    <a:pt x="189242" y="1915856"/>
                  </a:lnTo>
                  <a:lnTo>
                    <a:pt x="182237" y="1907627"/>
                  </a:lnTo>
                  <a:cubicBezTo>
                    <a:pt x="154592" y="1869412"/>
                    <a:pt x="139699" y="1828780"/>
                    <a:pt x="139699" y="1786655"/>
                  </a:cubicBezTo>
                  <a:cubicBezTo>
                    <a:pt x="139699" y="1618150"/>
                    <a:pt x="377978" y="1473574"/>
                    <a:pt x="717565" y="1411817"/>
                  </a:cubicBezTo>
                  <a:lnTo>
                    <a:pt x="852011" y="1393874"/>
                  </a:lnTo>
                  <a:lnTo>
                    <a:pt x="813102" y="1185167"/>
                  </a:lnTo>
                  <a:lnTo>
                    <a:pt x="622299" y="1137973"/>
                  </a:lnTo>
                  <a:lnTo>
                    <a:pt x="813103" y="1090779"/>
                  </a:lnTo>
                  <a:lnTo>
                    <a:pt x="854075" y="871004"/>
                  </a:lnTo>
                  <a:lnTo>
                    <a:pt x="895047" y="1090779"/>
                  </a:lnTo>
                  <a:lnTo>
                    <a:pt x="1085850" y="1137973"/>
                  </a:lnTo>
                  <a:lnTo>
                    <a:pt x="895047" y="1185167"/>
                  </a:lnTo>
                  <a:lnTo>
                    <a:pt x="856244" y="1393309"/>
                  </a:lnTo>
                  <a:lnTo>
                    <a:pt x="895169" y="1388114"/>
                  </a:lnTo>
                  <a:cubicBezTo>
                    <a:pt x="956760" y="1382695"/>
                    <a:pt x="1020532" y="1379850"/>
                    <a:pt x="1085850" y="1379849"/>
                  </a:cubicBezTo>
                  <a:cubicBezTo>
                    <a:pt x="1412440" y="1379849"/>
                    <a:pt x="1700383" y="1450995"/>
                    <a:pt x="1870412" y="1559205"/>
                  </a:cubicBezTo>
                  <a:lnTo>
                    <a:pt x="1890490" y="1573415"/>
                  </a:lnTo>
                  <a:lnTo>
                    <a:pt x="1880132" y="1549461"/>
                  </a:lnTo>
                  <a:cubicBezTo>
                    <a:pt x="1822214" y="1365474"/>
                    <a:pt x="1827768" y="1081667"/>
                    <a:pt x="1908665" y="779756"/>
                  </a:cubicBezTo>
                  <a:cubicBezTo>
                    <a:pt x="2030011" y="326888"/>
                    <a:pt x="2277799" y="-5942"/>
                    <a:pt x="2479434" y="8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762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3" name="グループ化 22"/>
            <p:cNvGrpSpPr/>
            <p:nvPr/>
          </p:nvGrpSpPr>
          <p:grpSpPr>
            <a:xfrm>
              <a:off x="4322250" y="1935263"/>
              <a:ext cx="2724150" cy="3060289"/>
              <a:chOff x="3822700" y="1935263"/>
              <a:chExt cx="2724150" cy="3060289"/>
            </a:xfrm>
          </p:grpSpPr>
          <p:grpSp>
            <p:nvGrpSpPr>
              <p:cNvPr id="24" name="グループ化 23"/>
              <p:cNvGrpSpPr/>
              <p:nvPr/>
            </p:nvGrpSpPr>
            <p:grpSpPr>
              <a:xfrm rot="20700000">
                <a:off x="5718099" y="1935263"/>
                <a:ext cx="778664" cy="1811020"/>
                <a:chOff x="5913678" y="2084226"/>
                <a:chExt cx="778664" cy="1811020"/>
              </a:xfrm>
              <a:solidFill>
                <a:sysClr val="window" lastClr="FFFFFF">
                  <a:lumMod val="85000"/>
                </a:sysClr>
              </a:solidFill>
            </p:grpSpPr>
            <p:sp>
              <p:nvSpPr>
                <p:cNvPr id="52" name="円/楕円 51"/>
                <p:cNvSpPr/>
                <p:nvPr/>
              </p:nvSpPr>
              <p:spPr>
                <a:xfrm rot="18000000">
                  <a:off x="5397500" y="2600404"/>
                  <a:ext cx="1811020" cy="778664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" name="円/楕円 52"/>
                <p:cNvSpPr/>
                <p:nvPr/>
              </p:nvSpPr>
              <p:spPr>
                <a:xfrm rot="18000000">
                  <a:off x="5548228" y="2681308"/>
                  <a:ext cx="1509566" cy="597150"/>
                </a:xfrm>
                <a:prstGeom prst="ellipse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5" name="フリーフォーム 24"/>
              <p:cNvSpPr/>
              <p:nvPr/>
            </p:nvSpPr>
            <p:spPr>
              <a:xfrm flipV="1">
                <a:off x="4094480" y="3688079"/>
                <a:ext cx="1628140" cy="1307473"/>
              </a:xfrm>
              <a:custGeom>
                <a:avLst/>
                <a:gdLst>
                  <a:gd name="connsiteX0" fmla="*/ 358916 w 1628140"/>
                  <a:gd name="connsiteY0" fmla="*/ 1219563 h 1220173"/>
                  <a:gd name="connsiteX1" fmla="*/ 814070 w 1628140"/>
                  <a:gd name="connsiteY1" fmla="*/ 1196167 h 1220173"/>
                  <a:gd name="connsiteX2" fmla="*/ 1628140 w 1628140"/>
                  <a:gd name="connsiteY2" fmla="*/ 940850 h 1220173"/>
                  <a:gd name="connsiteX3" fmla="*/ 1269224 w 1628140"/>
                  <a:gd name="connsiteY3" fmla="*/ 347615 h 1220173"/>
                  <a:gd name="connsiteX4" fmla="*/ 1133718 w 1628140"/>
                  <a:gd name="connsiteY4" fmla="*/ 282978 h 1220173"/>
                  <a:gd name="connsiteX5" fmla="*/ 1224882 w 1628140"/>
                  <a:gd name="connsiteY5" fmla="*/ 261335 h 1220173"/>
                  <a:gd name="connsiteX6" fmla="*/ 1422400 w 1628140"/>
                  <a:gd name="connsiteY6" fmla="*/ 124127 h 1220173"/>
                  <a:gd name="connsiteX7" fmla="*/ 740805 w 1628140"/>
                  <a:gd name="connsiteY7" fmla="*/ 0 h 1220173"/>
                  <a:gd name="connsiteX8" fmla="*/ 73660 w 1628140"/>
                  <a:gd name="connsiteY8" fmla="*/ 124127 h 1220173"/>
                  <a:gd name="connsiteX9" fmla="*/ 370984 w 1628140"/>
                  <a:gd name="connsiteY9" fmla="*/ 285029 h 1220173"/>
                  <a:gd name="connsiteX10" fmla="*/ 460736 w 1628140"/>
                  <a:gd name="connsiteY10" fmla="*/ 299046 h 1220173"/>
                  <a:gd name="connsiteX11" fmla="*/ 358916 w 1628140"/>
                  <a:gd name="connsiteY11" fmla="*/ 347615 h 1220173"/>
                  <a:gd name="connsiteX12" fmla="*/ 0 w 1628140"/>
                  <a:gd name="connsiteY12" fmla="*/ 940850 h 1220173"/>
                  <a:gd name="connsiteX13" fmla="*/ 358916 w 1628140"/>
                  <a:gd name="connsiteY13" fmla="*/ 1219563 h 1220173"/>
                  <a:gd name="connsiteX0" fmla="*/ 358916 w 1628140"/>
                  <a:gd name="connsiteY0" fmla="*/ 1219563 h 1220173"/>
                  <a:gd name="connsiteX1" fmla="*/ 814070 w 1628140"/>
                  <a:gd name="connsiteY1" fmla="*/ 1196167 h 1220173"/>
                  <a:gd name="connsiteX2" fmla="*/ 1628140 w 1628140"/>
                  <a:gd name="connsiteY2" fmla="*/ 940850 h 1220173"/>
                  <a:gd name="connsiteX3" fmla="*/ 1269224 w 1628140"/>
                  <a:gd name="connsiteY3" fmla="*/ 347615 h 1220173"/>
                  <a:gd name="connsiteX4" fmla="*/ 1224882 w 1628140"/>
                  <a:gd name="connsiteY4" fmla="*/ 261335 h 1220173"/>
                  <a:gd name="connsiteX5" fmla="*/ 1422400 w 1628140"/>
                  <a:gd name="connsiteY5" fmla="*/ 124127 h 1220173"/>
                  <a:gd name="connsiteX6" fmla="*/ 740805 w 1628140"/>
                  <a:gd name="connsiteY6" fmla="*/ 0 h 1220173"/>
                  <a:gd name="connsiteX7" fmla="*/ 73660 w 1628140"/>
                  <a:gd name="connsiteY7" fmla="*/ 124127 h 1220173"/>
                  <a:gd name="connsiteX8" fmla="*/ 370984 w 1628140"/>
                  <a:gd name="connsiteY8" fmla="*/ 285029 h 1220173"/>
                  <a:gd name="connsiteX9" fmla="*/ 460736 w 1628140"/>
                  <a:gd name="connsiteY9" fmla="*/ 299046 h 1220173"/>
                  <a:gd name="connsiteX10" fmla="*/ 358916 w 1628140"/>
                  <a:gd name="connsiteY10" fmla="*/ 347615 h 1220173"/>
                  <a:gd name="connsiteX11" fmla="*/ 0 w 1628140"/>
                  <a:gd name="connsiteY11" fmla="*/ 940850 h 1220173"/>
                  <a:gd name="connsiteX12" fmla="*/ 358916 w 1628140"/>
                  <a:gd name="connsiteY12" fmla="*/ 1219563 h 1220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28140" h="1220173">
                    <a:moveTo>
                      <a:pt x="358916" y="1219563"/>
                    </a:moveTo>
                    <a:cubicBezTo>
                      <a:pt x="488843" y="1215826"/>
                      <a:pt x="645471" y="1196167"/>
                      <a:pt x="814070" y="1196167"/>
                    </a:cubicBezTo>
                    <a:cubicBezTo>
                      <a:pt x="1263668" y="1196167"/>
                      <a:pt x="1628140" y="1335964"/>
                      <a:pt x="1628140" y="940850"/>
                    </a:cubicBezTo>
                    <a:cubicBezTo>
                      <a:pt x="1628140" y="693904"/>
                      <a:pt x="1485768" y="476181"/>
                      <a:pt x="1269224" y="347615"/>
                    </a:cubicBezTo>
                    <a:lnTo>
                      <a:pt x="1224882" y="261335"/>
                    </a:lnTo>
                    <a:cubicBezTo>
                      <a:pt x="1346919" y="226220"/>
                      <a:pt x="1422400" y="177710"/>
                      <a:pt x="1422400" y="124127"/>
                    </a:cubicBezTo>
                    <a:cubicBezTo>
                      <a:pt x="1422400" y="16960"/>
                      <a:pt x="1113249" y="0"/>
                      <a:pt x="740805" y="0"/>
                    </a:cubicBezTo>
                    <a:cubicBezTo>
                      <a:pt x="368361" y="0"/>
                      <a:pt x="73660" y="16960"/>
                      <a:pt x="73660" y="124127"/>
                    </a:cubicBezTo>
                    <a:cubicBezTo>
                      <a:pt x="73660" y="191106"/>
                      <a:pt x="191600" y="250159"/>
                      <a:pt x="370984" y="285029"/>
                    </a:cubicBezTo>
                    <a:lnTo>
                      <a:pt x="460736" y="299046"/>
                    </a:lnTo>
                    <a:lnTo>
                      <a:pt x="358916" y="347615"/>
                    </a:lnTo>
                    <a:cubicBezTo>
                      <a:pt x="142372" y="476181"/>
                      <a:pt x="0" y="693904"/>
                      <a:pt x="0" y="940850"/>
                    </a:cubicBezTo>
                    <a:cubicBezTo>
                      <a:pt x="0" y="1187796"/>
                      <a:pt x="142372" y="1225793"/>
                      <a:pt x="358916" y="121956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" name="円/楕円 25"/>
              <p:cNvSpPr/>
              <p:nvPr/>
            </p:nvSpPr>
            <p:spPr>
              <a:xfrm>
                <a:off x="4003040" y="3365193"/>
                <a:ext cx="1811020" cy="90200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" name="円/楕円 26"/>
              <p:cNvSpPr/>
              <p:nvPr/>
            </p:nvSpPr>
            <p:spPr>
              <a:xfrm>
                <a:off x="4003040" y="3365193"/>
                <a:ext cx="1811020" cy="778664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85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85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" name="フリーフォーム 27"/>
              <p:cNvSpPr/>
              <p:nvPr/>
            </p:nvSpPr>
            <p:spPr>
              <a:xfrm>
                <a:off x="3962400" y="3340100"/>
                <a:ext cx="1892300" cy="813611"/>
              </a:xfrm>
              <a:custGeom>
                <a:avLst/>
                <a:gdLst>
                  <a:gd name="connsiteX0" fmla="*/ 946150 w 1892300"/>
                  <a:gd name="connsiteY0" fmla="*/ 132847 h 1168400"/>
                  <a:gd name="connsiteX1" fmla="*/ 238760 w 1892300"/>
                  <a:gd name="connsiteY1" fmla="*/ 537594 h 1168400"/>
                  <a:gd name="connsiteX2" fmla="*/ 946150 w 1892300"/>
                  <a:gd name="connsiteY2" fmla="*/ 942341 h 1168400"/>
                  <a:gd name="connsiteX3" fmla="*/ 1653540 w 1892300"/>
                  <a:gd name="connsiteY3" fmla="*/ 537594 h 1168400"/>
                  <a:gd name="connsiteX4" fmla="*/ 946150 w 1892300"/>
                  <a:gd name="connsiteY4" fmla="*/ 132847 h 1168400"/>
                  <a:gd name="connsiteX5" fmla="*/ 946150 w 1892300"/>
                  <a:gd name="connsiteY5" fmla="*/ 0 h 1168400"/>
                  <a:gd name="connsiteX6" fmla="*/ 1892300 w 1892300"/>
                  <a:gd name="connsiteY6" fmla="*/ 584200 h 1168400"/>
                  <a:gd name="connsiteX7" fmla="*/ 946150 w 1892300"/>
                  <a:gd name="connsiteY7" fmla="*/ 1168400 h 1168400"/>
                  <a:gd name="connsiteX8" fmla="*/ 0 w 1892300"/>
                  <a:gd name="connsiteY8" fmla="*/ 584200 h 1168400"/>
                  <a:gd name="connsiteX9" fmla="*/ 946150 w 1892300"/>
                  <a:gd name="connsiteY9" fmla="*/ 0 h 116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2300" h="1168400">
                    <a:moveTo>
                      <a:pt x="946150" y="132847"/>
                    </a:moveTo>
                    <a:cubicBezTo>
                      <a:pt x="555469" y="132847"/>
                      <a:pt x="238760" y="314058"/>
                      <a:pt x="238760" y="537594"/>
                    </a:cubicBezTo>
                    <a:cubicBezTo>
                      <a:pt x="238760" y="761130"/>
                      <a:pt x="555469" y="942341"/>
                      <a:pt x="946150" y="942341"/>
                    </a:cubicBezTo>
                    <a:cubicBezTo>
                      <a:pt x="1336831" y="942341"/>
                      <a:pt x="1653540" y="761130"/>
                      <a:pt x="1653540" y="537594"/>
                    </a:cubicBezTo>
                    <a:cubicBezTo>
                      <a:pt x="1653540" y="314058"/>
                      <a:pt x="1336831" y="132847"/>
                      <a:pt x="946150" y="132847"/>
                    </a:cubicBezTo>
                    <a:close/>
                    <a:moveTo>
                      <a:pt x="946150" y="0"/>
                    </a:moveTo>
                    <a:cubicBezTo>
                      <a:pt x="1468694" y="0"/>
                      <a:pt x="1892300" y="261555"/>
                      <a:pt x="1892300" y="584200"/>
                    </a:cubicBezTo>
                    <a:cubicBezTo>
                      <a:pt x="1892300" y="906845"/>
                      <a:pt x="1468694" y="1168400"/>
                      <a:pt x="946150" y="1168400"/>
                    </a:cubicBezTo>
                    <a:cubicBezTo>
                      <a:pt x="423606" y="1168400"/>
                      <a:pt x="0" y="906845"/>
                      <a:pt x="0" y="584200"/>
                    </a:cubicBezTo>
                    <a:cubicBezTo>
                      <a:pt x="0" y="261555"/>
                      <a:pt x="423606" y="0"/>
                      <a:pt x="94615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" name="星 4 47"/>
              <p:cNvSpPr/>
              <p:nvPr/>
            </p:nvSpPr>
            <p:spPr>
              <a:xfrm>
                <a:off x="4445000" y="2831255"/>
                <a:ext cx="463550" cy="533938"/>
              </a:xfrm>
              <a:prstGeom prst="star4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" name="星 4 48"/>
              <p:cNvSpPr/>
              <p:nvPr/>
            </p:nvSpPr>
            <p:spPr>
              <a:xfrm>
                <a:off x="5283200" y="4113955"/>
                <a:ext cx="463550" cy="533938"/>
              </a:xfrm>
              <a:prstGeom prst="star4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" name="星 4 49"/>
              <p:cNvSpPr/>
              <p:nvPr/>
            </p:nvSpPr>
            <p:spPr>
              <a:xfrm>
                <a:off x="3822700" y="4393355"/>
                <a:ext cx="463550" cy="533938"/>
              </a:xfrm>
              <a:prstGeom prst="star4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" name="星 4 50"/>
              <p:cNvSpPr/>
              <p:nvPr/>
            </p:nvSpPr>
            <p:spPr>
              <a:xfrm>
                <a:off x="6083300" y="3097955"/>
                <a:ext cx="463550" cy="533938"/>
              </a:xfrm>
              <a:prstGeom prst="star4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3784973"/>
            <a:ext cx="9905999" cy="267765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 smtClean="0">
                <a:ln w="19050">
                  <a:solidFill>
                    <a:schemeClr val="tx1"/>
                  </a:solidFill>
                </a:ln>
              </a:rPr>
              <a:t>清掃済み</a:t>
            </a:r>
            <a:r>
              <a:rPr lang="en-US" altLang="ja-JP" sz="7200" dirty="0" smtClean="0">
                <a:ln w="19050">
                  <a:solidFill>
                    <a:schemeClr val="tx1"/>
                  </a:solidFill>
                </a:ln>
              </a:rPr>
              <a:t/>
            </a:r>
            <a:br>
              <a:rPr lang="en-US" altLang="ja-JP" sz="7200" dirty="0" smtClean="0">
                <a:ln w="19050">
                  <a:solidFill>
                    <a:schemeClr val="tx1"/>
                  </a:solidFill>
                </a:ln>
              </a:rPr>
            </a:br>
            <a:r>
              <a:rPr lang="ja-JP" altLang="en-US" sz="72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トイレ使用出来ません</a:t>
            </a:r>
            <a:endParaRPr lang="ja-JP" altLang="en-US" sz="72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grpSp>
        <p:nvGrpSpPr>
          <p:cNvPr id="29" name="グループ化 28"/>
          <p:cNvGrpSpPr/>
          <p:nvPr/>
        </p:nvGrpSpPr>
        <p:grpSpPr>
          <a:xfrm>
            <a:off x="3533836" y="545186"/>
            <a:ext cx="2706944" cy="3036770"/>
            <a:chOff x="4322250" y="1935263"/>
            <a:chExt cx="2727906" cy="3060289"/>
          </a:xfrm>
        </p:grpSpPr>
        <p:sp>
          <p:nvSpPr>
            <p:cNvPr id="30" name="フリーフォーム 29"/>
            <p:cNvSpPr/>
            <p:nvPr/>
          </p:nvSpPr>
          <p:spPr>
            <a:xfrm>
              <a:off x="4322250" y="1960251"/>
              <a:ext cx="2727906" cy="3035301"/>
            </a:xfrm>
            <a:custGeom>
              <a:avLst/>
              <a:gdLst>
                <a:gd name="connsiteX0" fmla="*/ 231775 w 2727906"/>
                <a:gd name="connsiteY0" fmla="*/ 2433104 h 3035301"/>
                <a:gd name="connsiteX1" fmla="*/ 272746 w 2727906"/>
                <a:gd name="connsiteY1" fmla="*/ 2652879 h 3035301"/>
                <a:gd name="connsiteX2" fmla="*/ 463550 w 2727906"/>
                <a:gd name="connsiteY2" fmla="*/ 2700074 h 3035301"/>
                <a:gd name="connsiteX3" fmla="*/ 272747 w 2727906"/>
                <a:gd name="connsiteY3" fmla="*/ 2747268 h 3035301"/>
                <a:gd name="connsiteX4" fmla="*/ 231775 w 2727906"/>
                <a:gd name="connsiteY4" fmla="*/ 2967043 h 3035301"/>
                <a:gd name="connsiteX5" fmla="*/ 190802 w 2727906"/>
                <a:gd name="connsiteY5" fmla="*/ 2747268 h 3035301"/>
                <a:gd name="connsiteX6" fmla="*/ 0 w 2727906"/>
                <a:gd name="connsiteY6" fmla="*/ 2700073 h 3035301"/>
                <a:gd name="connsiteX7" fmla="*/ 190803 w 2727906"/>
                <a:gd name="connsiteY7" fmla="*/ 2652880 h 3035301"/>
                <a:gd name="connsiteX8" fmla="*/ 2479434 w 2727906"/>
                <a:gd name="connsiteY8" fmla="*/ 80 h 3035301"/>
                <a:gd name="connsiteX9" fmla="*/ 2519094 w 2727906"/>
                <a:gd name="connsiteY9" fmla="*/ 5867 h 3035301"/>
                <a:gd name="connsiteX10" fmla="*/ 2660797 w 2727906"/>
                <a:gd name="connsiteY10" fmla="*/ 981289 h 3035301"/>
                <a:gd name="connsiteX11" fmla="*/ 2540019 w 2727906"/>
                <a:gd name="connsiteY11" fmla="*/ 1313825 h 3035301"/>
                <a:gd name="connsiteX12" fmla="*/ 2529037 w 2727906"/>
                <a:gd name="connsiteY12" fmla="*/ 1334361 h 3035301"/>
                <a:gd name="connsiteX13" fmla="*/ 2533347 w 2727906"/>
                <a:gd name="connsiteY13" fmla="*/ 1357480 h 3035301"/>
                <a:gd name="connsiteX14" fmla="*/ 2724150 w 2727906"/>
                <a:gd name="connsiteY14" fmla="*/ 1404673 h 3035301"/>
                <a:gd name="connsiteX15" fmla="*/ 2533348 w 2727906"/>
                <a:gd name="connsiteY15" fmla="*/ 1451867 h 3035301"/>
                <a:gd name="connsiteX16" fmla="*/ 2492375 w 2727906"/>
                <a:gd name="connsiteY16" fmla="*/ 1671642 h 3035301"/>
                <a:gd name="connsiteX17" fmla="*/ 2454598 w 2727906"/>
                <a:gd name="connsiteY17" fmla="*/ 1469004 h 3035301"/>
                <a:gd name="connsiteX18" fmla="*/ 2384930 w 2727906"/>
                <a:gd name="connsiteY18" fmla="*/ 1570249 h 3035301"/>
                <a:gd name="connsiteX19" fmla="*/ 2050368 w 2727906"/>
                <a:gd name="connsiteY19" fmla="*/ 1755178 h 3035301"/>
                <a:gd name="connsiteX20" fmla="*/ 2027222 w 2727906"/>
                <a:gd name="connsiteY20" fmla="*/ 1745967 h 3035301"/>
                <a:gd name="connsiteX21" fmla="*/ 2032000 w 2727906"/>
                <a:gd name="connsiteY21" fmla="*/ 1786655 h 3035301"/>
                <a:gd name="connsiteX22" fmla="*/ 1989463 w 2727906"/>
                <a:gd name="connsiteY22" fmla="*/ 1907626 h 3035301"/>
                <a:gd name="connsiteX23" fmla="*/ 1982457 w 2727906"/>
                <a:gd name="connsiteY23" fmla="*/ 1915856 h 3035301"/>
                <a:gd name="connsiteX24" fmla="*/ 1972964 w 2727906"/>
                <a:gd name="connsiteY24" fmla="*/ 1946840 h 3035301"/>
                <a:gd name="connsiteX25" fmla="*/ 1920201 w 2727906"/>
                <a:gd name="connsiteY25" fmla="*/ 2031497 h 3035301"/>
                <a:gd name="connsiteX26" fmla="*/ 1898097 w 2727906"/>
                <a:gd name="connsiteY26" fmla="*/ 2054351 h 3035301"/>
                <a:gd name="connsiteX27" fmla="*/ 1893379 w 2727906"/>
                <a:gd name="connsiteY27" fmla="*/ 2124773 h 3035301"/>
                <a:gd name="connsiteX28" fmla="*/ 1818568 w 2727906"/>
                <a:gd name="connsiteY28" fmla="*/ 2361583 h 3035301"/>
                <a:gd name="connsiteX29" fmla="*/ 1801649 w 2727906"/>
                <a:gd name="connsiteY29" fmla="*/ 2390398 h 3035301"/>
                <a:gd name="connsiteX30" fmla="*/ 1924050 w 2727906"/>
                <a:gd name="connsiteY30" fmla="*/ 2420674 h 3035301"/>
                <a:gd name="connsiteX31" fmla="*/ 1751314 w 2727906"/>
                <a:gd name="connsiteY31" fmla="*/ 2463398 h 3035301"/>
                <a:gd name="connsiteX32" fmla="*/ 1729081 w 2727906"/>
                <a:gd name="connsiteY32" fmla="*/ 2490215 h 3035301"/>
                <a:gd name="connsiteX33" fmla="*/ 1692275 w 2727906"/>
                <a:gd name="connsiteY33" fmla="*/ 2687643 h 3035301"/>
                <a:gd name="connsiteX34" fmla="*/ 1668796 w 2727906"/>
                <a:gd name="connsiteY34" fmla="*/ 2561702 h 3035301"/>
                <a:gd name="connsiteX35" fmla="*/ 1541004 w 2727906"/>
                <a:gd name="connsiteY35" fmla="*/ 2662816 h 3035301"/>
                <a:gd name="connsiteX36" fmla="*/ 1496662 w 2727906"/>
                <a:gd name="connsiteY36" fmla="*/ 2755269 h 3035301"/>
                <a:gd name="connsiteX37" fmla="*/ 1694180 w 2727906"/>
                <a:gd name="connsiteY37" fmla="*/ 2902294 h 3035301"/>
                <a:gd name="connsiteX38" fmla="*/ 1012585 w 2727906"/>
                <a:gd name="connsiteY38" fmla="*/ 3035301 h 3035301"/>
                <a:gd name="connsiteX39" fmla="*/ 345440 w 2727906"/>
                <a:gd name="connsiteY39" fmla="*/ 2902293 h 3035301"/>
                <a:gd name="connsiteX40" fmla="*/ 642763 w 2727906"/>
                <a:gd name="connsiteY40" fmla="*/ 2729879 h 3035301"/>
                <a:gd name="connsiteX41" fmla="*/ 732516 w 2727906"/>
                <a:gd name="connsiteY41" fmla="*/ 2714859 h 3035301"/>
                <a:gd name="connsiteX42" fmla="*/ 630695 w 2727906"/>
                <a:gd name="connsiteY42" fmla="*/ 2662816 h 3035301"/>
                <a:gd name="connsiteX43" fmla="*/ 278320 w 2727906"/>
                <a:gd name="connsiteY43" fmla="*/ 2124773 h 3035301"/>
                <a:gd name="connsiteX44" fmla="*/ 273603 w 2727906"/>
                <a:gd name="connsiteY44" fmla="*/ 2054351 h 3035301"/>
                <a:gd name="connsiteX45" fmla="*/ 251499 w 2727906"/>
                <a:gd name="connsiteY45" fmla="*/ 2031498 h 3035301"/>
                <a:gd name="connsiteX46" fmla="*/ 198736 w 2727906"/>
                <a:gd name="connsiteY46" fmla="*/ 1946840 h 3035301"/>
                <a:gd name="connsiteX47" fmla="*/ 189242 w 2727906"/>
                <a:gd name="connsiteY47" fmla="*/ 1915856 h 3035301"/>
                <a:gd name="connsiteX48" fmla="*/ 182237 w 2727906"/>
                <a:gd name="connsiteY48" fmla="*/ 1907627 h 3035301"/>
                <a:gd name="connsiteX49" fmla="*/ 139699 w 2727906"/>
                <a:gd name="connsiteY49" fmla="*/ 1786655 h 3035301"/>
                <a:gd name="connsiteX50" fmla="*/ 717565 w 2727906"/>
                <a:gd name="connsiteY50" fmla="*/ 1411817 h 3035301"/>
                <a:gd name="connsiteX51" fmla="*/ 852011 w 2727906"/>
                <a:gd name="connsiteY51" fmla="*/ 1393874 h 3035301"/>
                <a:gd name="connsiteX52" fmla="*/ 813102 w 2727906"/>
                <a:gd name="connsiteY52" fmla="*/ 1185167 h 3035301"/>
                <a:gd name="connsiteX53" fmla="*/ 622299 w 2727906"/>
                <a:gd name="connsiteY53" fmla="*/ 1137973 h 3035301"/>
                <a:gd name="connsiteX54" fmla="*/ 813103 w 2727906"/>
                <a:gd name="connsiteY54" fmla="*/ 1090779 h 3035301"/>
                <a:gd name="connsiteX55" fmla="*/ 854075 w 2727906"/>
                <a:gd name="connsiteY55" fmla="*/ 871004 h 3035301"/>
                <a:gd name="connsiteX56" fmla="*/ 895047 w 2727906"/>
                <a:gd name="connsiteY56" fmla="*/ 1090779 h 3035301"/>
                <a:gd name="connsiteX57" fmla="*/ 1085850 w 2727906"/>
                <a:gd name="connsiteY57" fmla="*/ 1137973 h 3035301"/>
                <a:gd name="connsiteX58" fmla="*/ 895047 w 2727906"/>
                <a:gd name="connsiteY58" fmla="*/ 1185167 h 3035301"/>
                <a:gd name="connsiteX59" fmla="*/ 856244 w 2727906"/>
                <a:gd name="connsiteY59" fmla="*/ 1393309 h 3035301"/>
                <a:gd name="connsiteX60" fmla="*/ 895169 w 2727906"/>
                <a:gd name="connsiteY60" fmla="*/ 1388114 h 3035301"/>
                <a:gd name="connsiteX61" fmla="*/ 1085850 w 2727906"/>
                <a:gd name="connsiteY61" fmla="*/ 1379849 h 3035301"/>
                <a:gd name="connsiteX62" fmla="*/ 1870412 w 2727906"/>
                <a:gd name="connsiteY62" fmla="*/ 1559205 h 3035301"/>
                <a:gd name="connsiteX63" fmla="*/ 1890490 w 2727906"/>
                <a:gd name="connsiteY63" fmla="*/ 1573415 h 3035301"/>
                <a:gd name="connsiteX64" fmla="*/ 1880132 w 2727906"/>
                <a:gd name="connsiteY64" fmla="*/ 1549461 h 3035301"/>
                <a:gd name="connsiteX65" fmla="*/ 1908665 w 2727906"/>
                <a:gd name="connsiteY65" fmla="*/ 779756 h 3035301"/>
                <a:gd name="connsiteX66" fmla="*/ 2479434 w 2727906"/>
                <a:gd name="connsiteY66" fmla="*/ 80 h 3035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2727906" h="3035301">
                  <a:moveTo>
                    <a:pt x="231775" y="2433104"/>
                  </a:moveTo>
                  <a:lnTo>
                    <a:pt x="272746" y="2652879"/>
                  </a:lnTo>
                  <a:lnTo>
                    <a:pt x="463550" y="2700074"/>
                  </a:lnTo>
                  <a:lnTo>
                    <a:pt x="272747" y="2747268"/>
                  </a:lnTo>
                  <a:lnTo>
                    <a:pt x="231775" y="2967043"/>
                  </a:lnTo>
                  <a:lnTo>
                    <a:pt x="190802" y="2747268"/>
                  </a:lnTo>
                  <a:lnTo>
                    <a:pt x="0" y="2700073"/>
                  </a:lnTo>
                  <a:lnTo>
                    <a:pt x="190803" y="2652880"/>
                  </a:lnTo>
                  <a:close/>
                  <a:moveTo>
                    <a:pt x="2479434" y="80"/>
                  </a:moveTo>
                  <a:cubicBezTo>
                    <a:pt x="2492876" y="481"/>
                    <a:pt x="2506113" y="2388"/>
                    <a:pt x="2519094" y="5867"/>
                  </a:cubicBezTo>
                  <a:cubicBezTo>
                    <a:pt x="2726790" y="61518"/>
                    <a:pt x="2790232" y="498230"/>
                    <a:pt x="2660797" y="981289"/>
                  </a:cubicBezTo>
                  <a:cubicBezTo>
                    <a:pt x="2628438" y="1102054"/>
                    <a:pt x="2587088" y="1214282"/>
                    <a:pt x="2540019" y="1313825"/>
                  </a:cubicBezTo>
                  <a:lnTo>
                    <a:pt x="2529037" y="1334361"/>
                  </a:lnTo>
                  <a:lnTo>
                    <a:pt x="2533347" y="1357480"/>
                  </a:lnTo>
                  <a:lnTo>
                    <a:pt x="2724150" y="1404673"/>
                  </a:lnTo>
                  <a:lnTo>
                    <a:pt x="2533348" y="1451867"/>
                  </a:lnTo>
                  <a:lnTo>
                    <a:pt x="2492375" y="1671642"/>
                  </a:lnTo>
                  <a:lnTo>
                    <a:pt x="2454598" y="1469004"/>
                  </a:lnTo>
                  <a:lnTo>
                    <a:pt x="2384930" y="1570249"/>
                  </a:lnTo>
                  <a:cubicBezTo>
                    <a:pt x="2274464" y="1710296"/>
                    <a:pt x="2154215" y="1783004"/>
                    <a:pt x="2050368" y="1755178"/>
                  </a:cubicBezTo>
                  <a:lnTo>
                    <a:pt x="2027222" y="1745967"/>
                  </a:lnTo>
                  <a:lnTo>
                    <a:pt x="2032000" y="1786655"/>
                  </a:lnTo>
                  <a:cubicBezTo>
                    <a:pt x="2032000" y="1828781"/>
                    <a:pt x="2017108" y="1869412"/>
                    <a:pt x="1989463" y="1907626"/>
                  </a:cubicBezTo>
                  <a:lnTo>
                    <a:pt x="1982457" y="1915856"/>
                  </a:lnTo>
                  <a:lnTo>
                    <a:pt x="1972964" y="1946840"/>
                  </a:lnTo>
                  <a:cubicBezTo>
                    <a:pt x="1960901" y="1976199"/>
                    <a:pt x="1943112" y="2004519"/>
                    <a:pt x="1920201" y="2031497"/>
                  </a:cubicBezTo>
                  <a:lnTo>
                    <a:pt x="1898097" y="2054351"/>
                  </a:lnTo>
                  <a:lnTo>
                    <a:pt x="1893379" y="2124773"/>
                  </a:lnTo>
                  <a:cubicBezTo>
                    <a:pt x="1882050" y="2208701"/>
                    <a:pt x="1856310" y="2288395"/>
                    <a:pt x="1818568" y="2361583"/>
                  </a:cubicBezTo>
                  <a:lnTo>
                    <a:pt x="1801649" y="2390398"/>
                  </a:lnTo>
                  <a:lnTo>
                    <a:pt x="1924050" y="2420674"/>
                  </a:lnTo>
                  <a:lnTo>
                    <a:pt x="1751314" y="2463398"/>
                  </a:lnTo>
                  <a:lnTo>
                    <a:pt x="1729081" y="2490215"/>
                  </a:lnTo>
                  <a:lnTo>
                    <a:pt x="1692275" y="2687643"/>
                  </a:lnTo>
                  <a:lnTo>
                    <a:pt x="1668796" y="2561702"/>
                  </a:lnTo>
                  <a:lnTo>
                    <a:pt x="1541004" y="2662816"/>
                  </a:lnTo>
                  <a:lnTo>
                    <a:pt x="1496662" y="2755269"/>
                  </a:lnTo>
                  <a:cubicBezTo>
                    <a:pt x="1618699" y="2792896"/>
                    <a:pt x="1694180" y="2844877"/>
                    <a:pt x="1694180" y="2902294"/>
                  </a:cubicBezTo>
                  <a:cubicBezTo>
                    <a:pt x="1694180" y="3017128"/>
                    <a:pt x="1385029" y="3035302"/>
                    <a:pt x="1012585" y="3035301"/>
                  </a:cubicBezTo>
                  <a:cubicBezTo>
                    <a:pt x="640141" y="3035302"/>
                    <a:pt x="345440" y="3017128"/>
                    <a:pt x="345440" y="2902293"/>
                  </a:cubicBezTo>
                  <a:cubicBezTo>
                    <a:pt x="345440" y="2830523"/>
                    <a:pt x="463380" y="2767245"/>
                    <a:pt x="642763" y="2729879"/>
                  </a:cubicBezTo>
                  <a:lnTo>
                    <a:pt x="732516" y="2714859"/>
                  </a:lnTo>
                  <a:lnTo>
                    <a:pt x="630695" y="2662816"/>
                  </a:lnTo>
                  <a:cubicBezTo>
                    <a:pt x="441219" y="2542271"/>
                    <a:pt x="308531" y="2348583"/>
                    <a:pt x="278320" y="2124773"/>
                  </a:cubicBezTo>
                  <a:lnTo>
                    <a:pt x="273603" y="2054351"/>
                  </a:lnTo>
                  <a:lnTo>
                    <a:pt x="251499" y="2031498"/>
                  </a:lnTo>
                  <a:cubicBezTo>
                    <a:pt x="228589" y="2004519"/>
                    <a:pt x="210798" y="1976198"/>
                    <a:pt x="198736" y="1946840"/>
                  </a:cubicBezTo>
                  <a:lnTo>
                    <a:pt x="189242" y="1915856"/>
                  </a:lnTo>
                  <a:lnTo>
                    <a:pt x="182237" y="1907627"/>
                  </a:lnTo>
                  <a:cubicBezTo>
                    <a:pt x="154592" y="1869412"/>
                    <a:pt x="139699" y="1828780"/>
                    <a:pt x="139699" y="1786655"/>
                  </a:cubicBezTo>
                  <a:cubicBezTo>
                    <a:pt x="139699" y="1618150"/>
                    <a:pt x="377978" y="1473574"/>
                    <a:pt x="717565" y="1411817"/>
                  </a:cubicBezTo>
                  <a:lnTo>
                    <a:pt x="852011" y="1393874"/>
                  </a:lnTo>
                  <a:lnTo>
                    <a:pt x="813102" y="1185167"/>
                  </a:lnTo>
                  <a:lnTo>
                    <a:pt x="622299" y="1137973"/>
                  </a:lnTo>
                  <a:lnTo>
                    <a:pt x="813103" y="1090779"/>
                  </a:lnTo>
                  <a:lnTo>
                    <a:pt x="854075" y="871004"/>
                  </a:lnTo>
                  <a:lnTo>
                    <a:pt x="895047" y="1090779"/>
                  </a:lnTo>
                  <a:lnTo>
                    <a:pt x="1085850" y="1137973"/>
                  </a:lnTo>
                  <a:lnTo>
                    <a:pt x="895047" y="1185167"/>
                  </a:lnTo>
                  <a:lnTo>
                    <a:pt x="856244" y="1393309"/>
                  </a:lnTo>
                  <a:lnTo>
                    <a:pt x="895169" y="1388114"/>
                  </a:lnTo>
                  <a:cubicBezTo>
                    <a:pt x="956760" y="1382695"/>
                    <a:pt x="1020532" y="1379850"/>
                    <a:pt x="1085850" y="1379849"/>
                  </a:cubicBezTo>
                  <a:cubicBezTo>
                    <a:pt x="1412440" y="1379849"/>
                    <a:pt x="1700383" y="1450995"/>
                    <a:pt x="1870412" y="1559205"/>
                  </a:cubicBezTo>
                  <a:lnTo>
                    <a:pt x="1890490" y="1573415"/>
                  </a:lnTo>
                  <a:lnTo>
                    <a:pt x="1880132" y="1549461"/>
                  </a:lnTo>
                  <a:cubicBezTo>
                    <a:pt x="1822214" y="1365474"/>
                    <a:pt x="1827768" y="1081667"/>
                    <a:pt x="1908665" y="779756"/>
                  </a:cubicBezTo>
                  <a:cubicBezTo>
                    <a:pt x="2030011" y="326888"/>
                    <a:pt x="2277799" y="-5942"/>
                    <a:pt x="2479434" y="8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762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1" name="グループ化 30"/>
            <p:cNvGrpSpPr/>
            <p:nvPr/>
          </p:nvGrpSpPr>
          <p:grpSpPr>
            <a:xfrm>
              <a:off x="4322250" y="1935263"/>
              <a:ext cx="2724150" cy="3060289"/>
              <a:chOff x="3822700" y="1935263"/>
              <a:chExt cx="2724150" cy="3060289"/>
            </a:xfrm>
          </p:grpSpPr>
          <p:grpSp>
            <p:nvGrpSpPr>
              <p:cNvPr id="32" name="グループ化 31"/>
              <p:cNvGrpSpPr/>
              <p:nvPr/>
            </p:nvGrpSpPr>
            <p:grpSpPr>
              <a:xfrm rot="20700000">
                <a:off x="5718099" y="1935263"/>
                <a:ext cx="778664" cy="1811020"/>
                <a:chOff x="5913678" y="2084226"/>
                <a:chExt cx="778664" cy="1811020"/>
              </a:xfrm>
              <a:solidFill>
                <a:sysClr val="window" lastClr="FFFFFF">
                  <a:lumMod val="85000"/>
                </a:sysClr>
              </a:solidFill>
            </p:grpSpPr>
            <p:sp>
              <p:nvSpPr>
                <p:cNvPr id="52" name="円/楕円 51"/>
                <p:cNvSpPr/>
                <p:nvPr/>
              </p:nvSpPr>
              <p:spPr>
                <a:xfrm rot="18000000">
                  <a:off x="5397500" y="2600404"/>
                  <a:ext cx="1811020" cy="778664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" name="円/楕円 52"/>
                <p:cNvSpPr/>
                <p:nvPr/>
              </p:nvSpPr>
              <p:spPr>
                <a:xfrm rot="18000000">
                  <a:off x="5548228" y="2681308"/>
                  <a:ext cx="1509566" cy="597150"/>
                </a:xfrm>
                <a:prstGeom prst="ellipse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3" name="フリーフォーム 32"/>
              <p:cNvSpPr/>
              <p:nvPr/>
            </p:nvSpPr>
            <p:spPr>
              <a:xfrm flipV="1">
                <a:off x="4094480" y="3688079"/>
                <a:ext cx="1628140" cy="1307473"/>
              </a:xfrm>
              <a:custGeom>
                <a:avLst/>
                <a:gdLst>
                  <a:gd name="connsiteX0" fmla="*/ 358916 w 1628140"/>
                  <a:gd name="connsiteY0" fmla="*/ 1219563 h 1220173"/>
                  <a:gd name="connsiteX1" fmla="*/ 814070 w 1628140"/>
                  <a:gd name="connsiteY1" fmla="*/ 1196167 h 1220173"/>
                  <a:gd name="connsiteX2" fmla="*/ 1628140 w 1628140"/>
                  <a:gd name="connsiteY2" fmla="*/ 940850 h 1220173"/>
                  <a:gd name="connsiteX3" fmla="*/ 1269224 w 1628140"/>
                  <a:gd name="connsiteY3" fmla="*/ 347615 h 1220173"/>
                  <a:gd name="connsiteX4" fmla="*/ 1133718 w 1628140"/>
                  <a:gd name="connsiteY4" fmla="*/ 282978 h 1220173"/>
                  <a:gd name="connsiteX5" fmla="*/ 1224882 w 1628140"/>
                  <a:gd name="connsiteY5" fmla="*/ 261335 h 1220173"/>
                  <a:gd name="connsiteX6" fmla="*/ 1422400 w 1628140"/>
                  <a:gd name="connsiteY6" fmla="*/ 124127 h 1220173"/>
                  <a:gd name="connsiteX7" fmla="*/ 740805 w 1628140"/>
                  <a:gd name="connsiteY7" fmla="*/ 0 h 1220173"/>
                  <a:gd name="connsiteX8" fmla="*/ 73660 w 1628140"/>
                  <a:gd name="connsiteY8" fmla="*/ 124127 h 1220173"/>
                  <a:gd name="connsiteX9" fmla="*/ 370984 w 1628140"/>
                  <a:gd name="connsiteY9" fmla="*/ 285029 h 1220173"/>
                  <a:gd name="connsiteX10" fmla="*/ 460736 w 1628140"/>
                  <a:gd name="connsiteY10" fmla="*/ 299046 h 1220173"/>
                  <a:gd name="connsiteX11" fmla="*/ 358916 w 1628140"/>
                  <a:gd name="connsiteY11" fmla="*/ 347615 h 1220173"/>
                  <a:gd name="connsiteX12" fmla="*/ 0 w 1628140"/>
                  <a:gd name="connsiteY12" fmla="*/ 940850 h 1220173"/>
                  <a:gd name="connsiteX13" fmla="*/ 358916 w 1628140"/>
                  <a:gd name="connsiteY13" fmla="*/ 1219563 h 1220173"/>
                  <a:gd name="connsiteX0" fmla="*/ 358916 w 1628140"/>
                  <a:gd name="connsiteY0" fmla="*/ 1219563 h 1220173"/>
                  <a:gd name="connsiteX1" fmla="*/ 814070 w 1628140"/>
                  <a:gd name="connsiteY1" fmla="*/ 1196167 h 1220173"/>
                  <a:gd name="connsiteX2" fmla="*/ 1628140 w 1628140"/>
                  <a:gd name="connsiteY2" fmla="*/ 940850 h 1220173"/>
                  <a:gd name="connsiteX3" fmla="*/ 1269224 w 1628140"/>
                  <a:gd name="connsiteY3" fmla="*/ 347615 h 1220173"/>
                  <a:gd name="connsiteX4" fmla="*/ 1224882 w 1628140"/>
                  <a:gd name="connsiteY4" fmla="*/ 261335 h 1220173"/>
                  <a:gd name="connsiteX5" fmla="*/ 1422400 w 1628140"/>
                  <a:gd name="connsiteY5" fmla="*/ 124127 h 1220173"/>
                  <a:gd name="connsiteX6" fmla="*/ 740805 w 1628140"/>
                  <a:gd name="connsiteY6" fmla="*/ 0 h 1220173"/>
                  <a:gd name="connsiteX7" fmla="*/ 73660 w 1628140"/>
                  <a:gd name="connsiteY7" fmla="*/ 124127 h 1220173"/>
                  <a:gd name="connsiteX8" fmla="*/ 370984 w 1628140"/>
                  <a:gd name="connsiteY8" fmla="*/ 285029 h 1220173"/>
                  <a:gd name="connsiteX9" fmla="*/ 460736 w 1628140"/>
                  <a:gd name="connsiteY9" fmla="*/ 299046 h 1220173"/>
                  <a:gd name="connsiteX10" fmla="*/ 358916 w 1628140"/>
                  <a:gd name="connsiteY10" fmla="*/ 347615 h 1220173"/>
                  <a:gd name="connsiteX11" fmla="*/ 0 w 1628140"/>
                  <a:gd name="connsiteY11" fmla="*/ 940850 h 1220173"/>
                  <a:gd name="connsiteX12" fmla="*/ 358916 w 1628140"/>
                  <a:gd name="connsiteY12" fmla="*/ 1219563 h 1220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28140" h="1220173">
                    <a:moveTo>
                      <a:pt x="358916" y="1219563"/>
                    </a:moveTo>
                    <a:cubicBezTo>
                      <a:pt x="488843" y="1215826"/>
                      <a:pt x="645471" y="1196167"/>
                      <a:pt x="814070" y="1196167"/>
                    </a:cubicBezTo>
                    <a:cubicBezTo>
                      <a:pt x="1263668" y="1196167"/>
                      <a:pt x="1628140" y="1335964"/>
                      <a:pt x="1628140" y="940850"/>
                    </a:cubicBezTo>
                    <a:cubicBezTo>
                      <a:pt x="1628140" y="693904"/>
                      <a:pt x="1485768" y="476181"/>
                      <a:pt x="1269224" y="347615"/>
                    </a:cubicBezTo>
                    <a:lnTo>
                      <a:pt x="1224882" y="261335"/>
                    </a:lnTo>
                    <a:cubicBezTo>
                      <a:pt x="1346919" y="226220"/>
                      <a:pt x="1422400" y="177710"/>
                      <a:pt x="1422400" y="124127"/>
                    </a:cubicBezTo>
                    <a:cubicBezTo>
                      <a:pt x="1422400" y="16960"/>
                      <a:pt x="1113249" y="0"/>
                      <a:pt x="740805" y="0"/>
                    </a:cubicBezTo>
                    <a:cubicBezTo>
                      <a:pt x="368361" y="0"/>
                      <a:pt x="73660" y="16960"/>
                      <a:pt x="73660" y="124127"/>
                    </a:cubicBezTo>
                    <a:cubicBezTo>
                      <a:pt x="73660" y="191106"/>
                      <a:pt x="191600" y="250159"/>
                      <a:pt x="370984" y="285029"/>
                    </a:cubicBezTo>
                    <a:lnTo>
                      <a:pt x="460736" y="299046"/>
                    </a:lnTo>
                    <a:lnTo>
                      <a:pt x="358916" y="347615"/>
                    </a:lnTo>
                    <a:cubicBezTo>
                      <a:pt x="142372" y="476181"/>
                      <a:pt x="0" y="693904"/>
                      <a:pt x="0" y="940850"/>
                    </a:cubicBezTo>
                    <a:cubicBezTo>
                      <a:pt x="0" y="1187796"/>
                      <a:pt x="142372" y="1225793"/>
                      <a:pt x="358916" y="121956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円/楕円 33"/>
              <p:cNvSpPr/>
              <p:nvPr/>
            </p:nvSpPr>
            <p:spPr>
              <a:xfrm>
                <a:off x="4003040" y="3365193"/>
                <a:ext cx="1811020" cy="90200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" name="円/楕円 34"/>
              <p:cNvSpPr/>
              <p:nvPr/>
            </p:nvSpPr>
            <p:spPr>
              <a:xfrm>
                <a:off x="4003040" y="3365193"/>
                <a:ext cx="1811020" cy="778664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85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85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" name="フリーフォーム 35"/>
              <p:cNvSpPr/>
              <p:nvPr/>
            </p:nvSpPr>
            <p:spPr>
              <a:xfrm>
                <a:off x="3962400" y="3340100"/>
                <a:ext cx="1892300" cy="813611"/>
              </a:xfrm>
              <a:custGeom>
                <a:avLst/>
                <a:gdLst>
                  <a:gd name="connsiteX0" fmla="*/ 946150 w 1892300"/>
                  <a:gd name="connsiteY0" fmla="*/ 132847 h 1168400"/>
                  <a:gd name="connsiteX1" fmla="*/ 238760 w 1892300"/>
                  <a:gd name="connsiteY1" fmla="*/ 537594 h 1168400"/>
                  <a:gd name="connsiteX2" fmla="*/ 946150 w 1892300"/>
                  <a:gd name="connsiteY2" fmla="*/ 942341 h 1168400"/>
                  <a:gd name="connsiteX3" fmla="*/ 1653540 w 1892300"/>
                  <a:gd name="connsiteY3" fmla="*/ 537594 h 1168400"/>
                  <a:gd name="connsiteX4" fmla="*/ 946150 w 1892300"/>
                  <a:gd name="connsiteY4" fmla="*/ 132847 h 1168400"/>
                  <a:gd name="connsiteX5" fmla="*/ 946150 w 1892300"/>
                  <a:gd name="connsiteY5" fmla="*/ 0 h 1168400"/>
                  <a:gd name="connsiteX6" fmla="*/ 1892300 w 1892300"/>
                  <a:gd name="connsiteY6" fmla="*/ 584200 h 1168400"/>
                  <a:gd name="connsiteX7" fmla="*/ 946150 w 1892300"/>
                  <a:gd name="connsiteY7" fmla="*/ 1168400 h 1168400"/>
                  <a:gd name="connsiteX8" fmla="*/ 0 w 1892300"/>
                  <a:gd name="connsiteY8" fmla="*/ 584200 h 1168400"/>
                  <a:gd name="connsiteX9" fmla="*/ 946150 w 1892300"/>
                  <a:gd name="connsiteY9" fmla="*/ 0 h 116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2300" h="1168400">
                    <a:moveTo>
                      <a:pt x="946150" y="132847"/>
                    </a:moveTo>
                    <a:cubicBezTo>
                      <a:pt x="555469" y="132847"/>
                      <a:pt x="238760" y="314058"/>
                      <a:pt x="238760" y="537594"/>
                    </a:cubicBezTo>
                    <a:cubicBezTo>
                      <a:pt x="238760" y="761130"/>
                      <a:pt x="555469" y="942341"/>
                      <a:pt x="946150" y="942341"/>
                    </a:cubicBezTo>
                    <a:cubicBezTo>
                      <a:pt x="1336831" y="942341"/>
                      <a:pt x="1653540" y="761130"/>
                      <a:pt x="1653540" y="537594"/>
                    </a:cubicBezTo>
                    <a:cubicBezTo>
                      <a:pt x="1653540" y="314058"/>
                      <a:pt x="1336831" y="132847"/>
                      <a:pt x="946150" y="132847"/>
                    </a:cubicBezTo>
                    <a:close/>
                    <a:moveTo>
                      <a:pt x="946150" y="0"/>
                    </a:moveTo>
                    <a:cubicBezTo>
                      <a:pt x="1468694" y="0"/>
                      <a:pt x="1892300" y="261555"/>
                      <a:pt x="1892300" y="584200"/>
                    </a:cubicBezTo>
                    <a:cubicBezTo>
                      <a:pt x="1892300" y="906845"/>
                      <a:pt x="1468694" y="1168400"/>
                      <a:pt x="946150" y="1168400"/>
                    </a:cubicBezTo>
                    <a:cubicBezTo>
                      <a:pt x="423606" y="1168400"/>
                      <a:pt x="0" y="906845"/>
                      <a:pt x="0" y="584200"/>
                    </a:cubicBezTo>
                    <a:cubicBezTo>
                      <a:pt x="0" y="261555"/>
                      <a:pt x="423606" y="0"/>
                      <a:pt x="94615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" name="星 4 36"/>
              <p:cNvSpPr/>
              <p:nvPr/>
            </p:nvSpPr>
            <p:spPr>
              <a:xfrm>
                <a:off x="4445000" y="2831255"/>
                <a:ext cx="463550" cy="533938"/>
              </a:xfrm>
              <a:prstGeom prst="star4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" name="星 4 37"/>
              <p:cNvSpPr/>
              <p:nvPr/>
            </p:nvSpPr>
            <p:spPr>
              <a:xfrm>
                <a:off x="5283200" y="4113955"/>
                <a:ext cx="463550" cy="533938"/>
              </a:xfrm>
              <a:prstGeom prst="star4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" name="星 4 49"/>
              <p:cNvSpPr/>
              <p:nvPr/>
            </p:nvSpPr>
            <p:spPr>
              <a:xfrm>
                <a:off x="3822700" y="4393355"/>
                <a:ext cx="463550" cy="533938"/>
              </a:xfrm>
              <a:prstGeom prst="star4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" name="星 4 50"/>
              <p:cNvSpPr/>
              <p:nvPr/>
            </p:nvSpPr>
            <p:spPr>
              <a:xfrm>
                <a:off x="6083300" y="3097955"/>
                <a:ext cx="463550" cy="533938"/>
              </a:xfrm>
              <a:prstGeom prst="star4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480216"/>
            <a:ext cx="9952258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申し訳ありません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0" y="4451046"/>
            <a:ext cx="9905999" cy="230832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 smtClean="0">
                <a:ln w="19050">
                  <a:solidFill>
                    <a:schemeClr val="tx1"/>
                  </a:solidFill>
                </a:ln>
              </a:rPr>
              <a:t>清掃済み</a:t>
            </a:r>
            <a:r>
              <a:rPr lang="en-US" altLang="ja-JP" sz="5400" dirty="0" smtClean="0">
                <a:ln w="19050">
                  <a:solidFill>
                    <a:schemeClr val="tx1"/>
                  </a:solidFill>
                </a:ln>
              </a:rPr>
              <a:t/>
            </a:r>
            <a:br>
              <a:rPr lang="en-US" altLang="ja-JP" sz="5400" dirty="0" smtClean="0">
                <a:ln w="19050">
                  <a:solidFill>
                    <a:schemeClr val="tx1"/>
                  </a:solidFill>
                </a:ln>
              </a:rPr>
            </a:br>
            <a:r>
              <a:rPr lang="ja-JP" altLang="en-US" sz="72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トイレ使用出来ません</a:t>
            </a:r>
            <a:endParaRPr lang="ja-JP" altLang="en-US" sz="72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grpSp>
        <p:nvGrpSpPr>
          <p:cNvPr id="32" name="グループ化 31"/>
          <p:cNvGrpSpPr/>
          <p:nvPr/>
        </p:nvGrpSpPr>
        <p:grpSpPr>
          <a:xfrm>
            <a:off x="3648136" y="1437876"/>
            <a:ext cx="2478344" cy="2780316"/>
            <a:chOff x="4322250" y="1935263"/>
            <a:chExt cx="2727906" cy="3060289"/>
          </a:xfrm>
        </p:grpSpPr>
        <p:sp>
          <p:nvSpPr>
            <p:cNvPr id="33" name="フリーフォーム 32"/>
            <p:cNvSpPr/>
            <p:nvPr/>
          </p:nvSpPr>
          <p:spPr>
            <a:xfrm>
              <a:off x="4322250" y="1960251"/>
              <a:ext cx="2727906" cy="3035301"/>
            </a:xfrm>
            <a:custGeom>
              <a:avLst/>
              <a:gdLst>
                <a:gd name="connsiteX0" fmla="*/ 231775 w 2727906"/>
                <a:gd name="connsiteY0" fmla="*/ 2433104 h 3035301"/>
                <a:gd name="connsiteX1" fmla="*/ 272746 w 2727906"/>
                <a:gd name="connsiteY1" fmla="*/ 2652879 h 3035301"/>
                <a:gd name="connsiteX2" fmla="*/ 463550 w 2727906"/>
                <a:gd name="connsiteY2" fmla="*/ 2700074 h 3035301"/>
                <a:gd name="connsiteX3" fmla="*/ 272747 w 2727906"/>
                <a:gd name="connsiteY3" fmla="*/ 2747268 h 3035301"/>
                <a:gd name="connsiteX4" fmla="*/ 231775 w 2727906"/>
                <a:gd name="connsiteY4" fmla="*/ 2967043 h 3035301"/>
                <a:gd name="connsiteX5" fmla="*/ 190802 w 2727906"/>
                <a:gd name="connsiteY5" fmla="*/ 2747268 h 3035301"/>
                <a:gd name="connsiteX6" fmla="*/ 0 w 2727906"/>
                <a:gd name="connsiteY6" fmla="*/ 2700073 h 3035301"/>
                <a:gd name="connsiteX7" fmla="*/ 190803 w 2727906"/>
                <a:gd name="connsiteY7" fmla="*/ 2652880 h 3035301"/>
                <a:gd name="connsiteX8" fmla="*/ 2479434 w 2727906"/>
                <a:gd name="connsiteY8" fmla="*/ 80 h 3035301"/>
                <a:gd name="connsiteX9" fmla="*/ 2519094 w 2727906"/>
                <a:gd name="connsiteY9" fmla="*/ 5867 h 3035301"/>
                <a:gd name="connsiteX10" fmla="*/ 2660797 w 2727906"/>
                <a:gd name="connsiteY10" fmla="*/ 981289 h 3035301"/>
                <a:gd name="connsiteX11" fmla="*/ 2540019 w 2727906"/>
                <a:gd name="connsiteY11" fmla="*/ 1313825 h 3035301"/>
                <a:gd name="connsiteX12" fmla="*/ 2529037 w 2727906"/>
                <a:gd name="connsiteY12" fmla="*/ 1334361 h 3035301"/>
                <a:gd name="connsiteX13" fmla="*/ 2533347 w 2727906"/>
                <a:gd name="connsiteY13" fmla="*/ 1357480 h 3035301"/>
                <a:gd name="connsiteX14" fmla="*/ 2724150 w 2727906"/>
                <a:gd name="connsiteY14" fmla="*/ 1404673 h 3035301"/>
                <a:gd name="connsiteX15" fmla="*/ 2533348 w 2727906"/>
                <a:gd name="connsiteY15" fmla="*/ 1451867 h 3035301"/>
                <a:gd name="connsiteX16" fmla="*/ 2492375 w 2727906"/>
                <a:gd name="connsiteY16" fmla="*/ 1671642 h 3035301"/>
                <a:gd name="connsiteX17" fmla="*/ 2454598 w 2727906"/>
                <a:gd name="connsiteY17" fmla="*/ 1469004 h 3035301"/>
                <a:gd name="connsiteX18" fmla="*/ 2384930 w 2727906"/>
                <a:gd name="connsiteY18" fmla="*/ 1570249 h 3035301"/>
                <a:gd name="connsiteX19" fmla="*/ 2050368 w 2727906"/>
                <a:gd name="connsiteY19" fmla="*/ 1755178 h 3035301"/>
                <a:gd name="connsiteX20" fmla="*/ 2027222 w 2727906"/>
                <a:gd name="connsiteY20" fmla="*/ 1745967 h 3035301"/>
                <a:gd name="connsiteX21" fmla="*/ 2032000 w 2727906"/>
                <a:gd name="connsiteY21" fmla="*/ 1786655 h 3035301"/>
                <a:gd name="connsiteX22" fmla="*/ 1989463 w 2727906"/>
                <a:gd name="connsiteY22" fmla="*/ 1907626 h 3035301"/>
                <a:gd name="connsiteX23" fmla="*/ 1982457 w 2727906"/>
                <a:gd name="connsiteY23" fmla="*/ 1915856 h 3035301"/>
                <a:gd name="connsiteX24" fmla="*/ 1972964 w 2727906"/>
                <a:gd name="connsiteY24" fmla="*/ 1946840 h 3035301"/>
                <a:gd name="connsiteX25" fmla="*/ 1920201 w 2727906"/>
                <a:gd name="connsiteY25" fmla="*/ 2031497 h 3035301"/>
                <a:gd name="connsiteX26" fmla="*/ 1898097 w 2727906"/>
                <a:gd name="connsiteY26" fmla="*/ 2054351 h 3035301"/>
                <a:gd name="connsiteX27" fmla="*/ 1893379 w 2727906"/>
                <a:gd name="connsiteY27" fmla="*/ 2124773 h 3035301"/>
                <a:gd name="connsiteX28" fmla="*/ 1818568 w 2727906"/>
                <a:gd name="connsiteY28" fmla="*/ 2361583 h 3035301"/>
                <a:gd name="connsiteX29" fmla="*/ 1801649 w 2727906"/>
                <a:gd name="connsiteY29" fmla="*/ 2390398 h 3035301"/>
                <a:gd name="connsiteX30" fmla="*/ 1924050 w 2727906"/>
                <a:gd name="connsiteY30" fmla="*/ 2420674 h 3035301"/>
                <a:gd name="connsiteX31" fmla="*/ 1751314 w 2727906"/>
                <a:gd name="connsiteY31" fmla="*/ 2463398 h 3035301"/>
                <a:gd name="connsiteX32" fmla="*/ 1729081 w 2727906"/>
                <a:gd name="connsiteY32" fmla="*/ 2490215 h 3035301"/>
                <a:gd name="connsiteX33" fmla="*/ 1692275 w 2727906"/>
                <a:gd name="connsiteY33" fmla="*/ 2687643 h 3035301"/>
                <a:gd name="connsiteX34" fmla="*/ 1668796 w 2727906"/>
                <a:gd name="connsiteY34" fmla="*/ 2561702 h 3035301"/>
                <a:gd name="connsiteX35" fmla="*/ 1541004 w 2727906"/>
                <a:gd name="connsiteY35" fmla="*/ 2662816 h 3035301"/>
                <a:gd name="connsiteX36" fmla="*/ 1496662 w 2727906"/>
                <a:gd name="connsiteY36" fmla="*/ 2755269 h 3035301"/>
                <a:gd name="connsiteX37" fmla="*/ 1694180 w 2727906"/>
                <a:gd name="connsiteY37" fmla="*/ 2902294 h 3035301"/>
                <a:gd name="connsiteX38" fmla="*/ 1012585 w 2727906"/>
                <a:gd name="connsiteY38" fmla="*/ 3035301 h 3035301"/>
                <a:gd name="connsiteX39" fmla="*/ 345440 w 2727906"/>
                <a:gd name="connsiteY39" fmla="*/ 2902293 h 3035301"/>
                <a:gd name="connsiteX40" fmla="*/ 642763 w 2727906"/>
                <a:gd name="connsiteY40" fmla="*/ 2729879 h 3035301"/>
                <a:gd name="connsiteX41" fmla="*/ 732516 w 2727906"/>
                <a:gd name="connsiteY41" fmla="*/ 2714859 h 3035301"/>
                <a:gd name="connsiteX42" fmla="*/ 630695 w 2727906"/>
                <a:gd name="connsiteY42" fmla="*/ 2662816 h 3035301"/>
                <a:gd name="connsiteX43" fmla="*/ 278320 w 2727906"/>
                <a:gd name="connsiteY43" fmla="*/ 2124773 h 3035301"/>
                <a:gd name="connsiteX44" fmla="*/ 273603 w 2727906"/>
                <a:gd name="connsiteY44" fmla="*/ 2054351 h 3035301"/>
                <a:gd name="connsiteX45" fmla="*/ 251499 w 2727906"/>
                <a:gd name="connsiteY45" fmla="*/ 2031498 h 3035301"/>
                <a:gd name="connsiteX46" fmla="*/ 198736 w 2727906"/>
                <a:gd name="connsiteY46" fmla="*/ 1946840 h 3035301"/>
                <a:gd name="connsiteX47" fmla="*/ 189242 w 2727906"/>
                <a:gd name="connsiteY47" fmla="*/ 1915856 h 3035301"/>
                <a:gd name="connsiteX48" fmla="*/ 182237 w 2727906"/>
                <a:gd name="connsiteY48" fmla="*/ 1907627 h 3035301"/>
                <a:gd name="connsiteX49" fmla="*/ 139699 w 2727906"/>
                <a:gd name="connsiteY49" fmla="*/ 1786655 h 3035301"/>
                <a:gd name="connsiteX50" fmla="*/ 717565 w 2727906"/>
                <a:gd name="connsiteY50" fmla="*/ 1411817 h 3035301"/>
                <a:gd name="connsiteX51" fmla="*/ 852011 w 2727906"/>
                <a:gd name="connsiteY51" fmla="*/ 1393874 h 3035301"/>
                <a:gd name="connsiteX52" fmla="*/ 813102 w 2727906"/>
                <a:gd name="connsiteY52" fmla="*/ 1185167 h 3035301"/>
                <a:gd name="connsiteX53" fmla="*/ 622299 w 2727906"/>
                <a:gd name="connsiteY53" fmla="*/ 1137973 h 3035301"/>
                <a:gd name="connsiteX54" fmla="*/ 813103 w 2727906"/>
                <a:gd name="connsiteY54" fmla="*/ 1090779 h 3035301"/>
                <a:gd name="connsiteX55" fmla="*/ 854075 w 2727906"/>
                <a:gd name="connsiteY55" fmla="*/ 871004 h 3035301"/>
                <a:gd name="connsiteX56" fmla="*/ 895047 w 2727906"/>
                <a:gd name="connsiteY56" fmla="*/ 1090779 h 3035301"/>
                <a:gd name="connsiteX57" fmla="*/ 1085850 w 2727906"/>
                <a:gd name="connsiteY57" fmla="*/ 1137973 h 3035301"/>
                <a:gd name="connsiteX58" fmla="*/ 895047 w 2727906"/>
                <a:gd name="connsiteY58" fmla="*/ 1185167 h 3035301"/>
                <a:gd name="connsiteX59" fmla="*/ 856244 w 2727906"/>
                <a:gd name="connsiteY59" fmla="*/ 1393309 h 3035301"/>
                <a:gd name="connsiteX60" fmla="*/ 895169 w 2727906"/>
                <a:gd name="connsiteY60" fmla="*/ 1388114 h 3035301"/>
                <a:gd name="connsiteX61" fmla="*/ 1085850 w 2727906"/>
                <a:gd name="connsiteY61" fmla="*/ 1379849 h 3035301"/>
                <a:gd name="connsiteX62" fmla="*/ 1870412 w 2727906"/>
                <a:gd name="connsiteY62" fmla="*/ 1559205 h 3035301"/>
                <a:gd name="connsiteX63" fmla="*/ 1890490 w 2727906"/>
                <a:gd name="connsiteY63" fmla="*/ 1573415 h 3035301"/>
                <a:gd name="connsiteX64" fmla="*/ 1880132 w 2727906"/>
                <a:gd name="connsiteY64" fmla="*/ 1549461 h 3035301"/>
                <a:gd name="connsiteX65" fmla="*/ 1908665 w 2727906"/>
                <a:gd name="connsiteY65" fmla="*/ 779756 h 3035301"/>
                <a:gd name="connsiteX66" fmla="*/ 2479434 w 2727906"/>
                <a:gd name="connsiteY66" fmla="*/ 80 h 3035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2727906" h="3035301">
                  <a:moveTo>
                    <a:pt x="231775" y="2433104"/>
                  </a:moveTo>
                  <a:lnTo>
                    <a:pt x="272746" y="2652879"/>
                  </a:lnTo>
                  <a:lnTo>
                    <a:pt x="463550" y="2700074"/>
                  </a:lnTo>
                  <a:lnTo>
                    <a:pt x="272747" y="2747268"/>
                  </a:lnTo>
                  <a:lnTo>
                    <a:pt x="231775" y="2967043"/>
                  </a:lnTo>
                  <a:lnTo>
                    <a:pt x="190802" y="2747268"/>
                  </a:lnTo>
                  <a:lnTo>
                    <a:pt x="0" y="2700073"/>
                  </a:lnTo>
                  <a:lnTo>
                    <a:pt x="190803" y="2652880"/>
                  </a:lnTo>
                  <a:close/>
                  <a:moveTo>
                    <a:pt x="2479434" y="80"/>
                  </a:moveTo>
                  <a:cubicBezTo>
                    <a:pt x="2492876" y="481"/>
                    <a:pt x="2506113" y="2388"/>
                    <a:pt x="2519094" y="5867"/>
                  </a:cubicBezTo>
                  <a:cubicBezTo>
                    <a:pt x="2726790" y="61518"/>
                    <a:pt x="2790232" y="498230"/>
                    <a:pt x="2660797" y="981289"/>
                  </a:cubicBezTo>
                  <a:cubicBezTo>
                    <a:pt x="2628438" y="1102054"/>
                    <a:pt x="2587088" y="1214282"/>
                    <a:pt x="2540019" y="1313825"/>
                  </a:cubicBezTo>
                  <a:lnTo>
                    <a:pt x="2529037" y="1334361"/>
                  </a:lnTo>
                  <a:lnTo>
                    <a:pt x="2533347" y="1357480"/>
                  </a:lnTo>
                  <a:lnTo>
                    <a:pt x="2724150" y="1404673"/>
                  </a:lnTo>
                  <a:lnTo>
                    <a:pt x="2533348" y="1451867"/>
                  </a:lnTo>
                  <a:lnTo>
                    <a:pt x="2492375" y="1671642"/>
                  </a:lnTo>
                  <a:lnTo>
                    <a:pt x="2454598" y="1469004"/>
                  </a:lnTo>
                  <a:lnTo>
                    <a:pt x="2384930" y="1570249"/>
                  </a:lnTo>
                  <a:cubicBezTo>
                    <a:pt x="2274464" y="1710296"/>
                    <a:pt x="2154215" y="1783004"/>
                    <a:pt x="2050368" y="1755178"/>
                  </a:cubicBezTo>
                  <a:lnTo>
                    <a:pt x="2027222" y="1745967"/>
                  </a:lnTo>
                  <a:lnTo>
                    <a:pt x="2032000" y="1786655"/>
                  </a:lnTo>
                  <a:cubicBezTo>
                    <a:pt x="2032000" y="1828781"/>
                    <a:pt x="2017108" y="1869412"/>
                    <a:pt x="1989463" y="1907626"/>
                  </a:cubicBezTo>
                  <a:lnTo>
                    <a:pt x="1982457" y="1915856"/>
                  </a:lnTo>
                  <a:lnTo>
                    <a:pt x="1972964" y="1946840"/>
                  </a:lnTo>
                  <a:cubicBezTo>
                    <a:pt x="1960901" y="1976199"/>
                    <a:pt x="1943112" y="2004519"/>
                    <a:pt x="1920201" y="2031497"/>
                  </a:cubicBezTo>
                  <a:lnTo>
                    <a:pt x="1898097" y="2054351"/>
                  </a:lnTo>
                  <a:lnTo>
                    <a:pt x="1893379" y="2124773"/>
                  </a:lnTo>
                  <a:cubicBezTo>
                    <a:pt x="1882050" y="2208701"/>
                    <a:pt x="1856310" y="2288395"/>
                    <a:pt x="1818568" y="2361583"/>
                  </a:cubicBezTo>
                  <a:lnTo>
                    <a:pt x="1801649" y="2390398"/>
                  </a:lnTo>
                  <a:lnTo>
                    <a:pt x="1924050" y="2420674"/>
                  </a:lnTo>
                  <a:lnTo>
                    <a:pt x="1751314" y="2463398"/>
                  </a:lnTo>
                  <a:lnTo>
                    <a:pt x="1729081" y="2490215"/>
                  </a:lnTo>
                  <a:lnTo>
                    <a:pt x="1692275" y="2687643"/>
                  </a:lnTo>
                  <a:lnTo>
                    <a:pt x="1668796" y="2561702"/>
                  </a:lnTo>
                  <a:lnTo>
                    <a:pt x="1541004" y="2662816"/>
                  </a:lnTo>
                  <a:lnTo>
                    <a:pt x="1496662" y="2755269"/>
                  </a:lnTo>
                  <a:cubicBezTo>
                    <a:pt x="1618699" y="2792896"/>
                    <a:pt x="1694180" y="2844877"/>
                    <a:pt x="1694180" y="2902294"/>
                  </a:cubicBezTo>
                  <a:cubicBezTo>
                    <a:pt x="1694180" y="3017128"/>
                    <a:pt x="1385029" y="3035302"/>
                    <a:pt x="1012585" y="3035301"/>
                  </a:cubicBezTo>
                  <a:cubicBezTo>
                    <a:pt x="640141" y="3035302"/>
                    <a:pt x="345440" y="3017128"/>
                    <a:pt x="345440" y="2902293"/>
                  </a:cubicBezTo>
                  <a:cubicBezTo>
                    <a:pt x="345440" y="2830523"/>
                    <a:pt x="463380" y="2767245"/>
                    <a:pt x="642763" y="2729879"/>
                  </a:cubicBezTo>
                  <a:lnTo>
                    <a:pt x="732516" y="2714859"/>
                  </a:lnTo>
                  <a:lnTo>
                    <a:pt x="630695" y="2662816"/>
                  </a:lnTo>
                  <a:cubicBezTo>
                    <a:pt x="441219" y="2542271"/>
                    <a:pt x="308531" y="2348583"/>
                    <a:pt x="278320" y="2124773"/>
                  </a:cubicBezTo>
                  <a:lnTo>
                    <a:pt x="273603" y="2054351"/>
                  </a:lnTo>
                  <a:lnTo>
                    <a:pt x="251499" y="2031498"/>
                  </a:lnTo>
                  <a:cubicBezTo>
                    <a:pt x="228589" y="2004519"/>
                    <a:pt x="210798" y="1976198"/>
                    <a:pt x="198736" y="1946840"/>
                  </a:cubicBezTo>
                  <a:lnTo>
                    <a:pt x="189242" y="1915856"/>
                  </a:lnTo>
                  <a:lnTo>
                    <a:pt x="182237" y="1907627"/>
                  </a:lnTo>
                  <a:cubicBezTo>
                    <a:pt x="154592" y="1869412"/>
                    <a:pt x="139699" y="1828780"/>
                    <a:pt x="139699" y="1786655"/>
                  </a:cubicBezTo>
                  <a:cubicBezTo>
                    <a:pt x="139699" y="1618150"/>
                    <a:pt x="377978" y="1473574"/>
                    <a:pt x="717565" y="1411817"/>
                  </a:cubicBezTo>
                  <a:lnTo>
                    <a:pt x="852011" y="1393874"/>
                  </a:lnTo>
                  <a:lnTo>
                    <a:pt x="813102" y="1185167"/>
                  </a:lnTo>
                  <a:lnTo>
                    <a:pt x="622299" y="1137973"/>
                  </a:lnTo>
                  <a:lnTo>
                    <a:pt x="813103" y="1090779"/>
                  </a:lnTo>
                  <a:lnTo>
                    <a:pt x="854075" y="871004"/>
                  </a:lnTo>
                  <a:lnTo>
                    <a:pt x="895047" y="1090779"/>
                  </a:lnTo>
                  <a:lnTo>
                    <a:pt x="1085850" y="1137973"/>
                  </a:lnTo>
                  <a:lnTo>
                    <a:pt x="895047" y="1185167"/>
                  </a:lnTo>
                  <a:lnTo>
                    <a:pt x="856244" y="1393309"/>
                  </a:lnTo>
                  <a:lnTo>
                    <a:pt x="895169" y="1388114"/>
                  </a:lnTo>
                  <a:cubicBezTo>
                    <a:pt x="956760" y="1382695"/>
                    <a:pt x="1020532" y="1379850"/>
                    <a:pt x="1085850" y="1379849"/>
                  </a:cubicBezTo>
                  <a:cubicBezTo>
                    <a:pt x="1412440" y="1379849"/>
                    <a:pt x="1700383" y="1450995"/>
                    <a:pt x="1870412" y="1559205"/>
                  </a:cubicBezTo>
                  <a:lnTo>
                    <a:pt x="1890490" y="1573415"/>
                  </a:lnTo>
                  <a:lnTo>
                    <a:pt x="1880132" y="1549461"/>
                  </a:lnTo>
                  <a:cubicBezTo>
                    <a:pt x="1822214" y="1365474"/>
                    <a:pt x="1827768" y="1081667"/>
                    <a:pt x="1908665" y="779756"/>
                  </a:cubicBezTo>
                  <a:cubicBezTo>
                    <a:pt x="2030011" y="326888"/>
                    <a:pt x="2277799" y="-5942"/>
                    <a:pt x="2479434" y="8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762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4" name="グループ化 33"/>
            <p:cNvGrpSpPr/>
            <p:nvPr/>
          </p:nvGrpSpPr>
          <p:grpSpPr>
            <a:xfrm>
              <a:off x="4322250" y="1935263"/>
              <a:ext cx="2724150" cy="3060289"/>
              <a:chOff x="3822700" y="1935263"/>
              <a:chExt cx="2724150" cy="3060289"/>
            </a:xfrm>
          </p:grpSpPr>
          <p:grpSp>
            <p:nvGrpSpPr>
              <p:cNvPr id="35" name="グループ化 34"/>
              <p:cNvGrpSpPr/>
              <p:nvPr/>
            </p:nvGrpSpPr>
            <p:grpSpPr>
              <a:xfrm rot="20700000">
                <a:off x="5718099" y="1935263"/>
                <a:ext cx="778664" cy="1811020"/>
                <a:chOff x="5913678" y="2084226"/>
                <a:chExt cx="778664" cy="1811020"/>
              </a:xfrm>
              <a:solidFill>
                <a:sysClr val="window" lastClr="FFFFFF">
                  <a:lumMod val="85000"/>
                </a:sysClr>
              </a:solidFill>
            </p:grpSpPr>
            <p:sp>
              <p:nvSpPr>
                <p:cNvPr id="54" name="円/楕円 53"/>
                <p:cNvSpPr/>
                <p:nvPr/>
              </p:nvSpPr>
              <p:spPr>
                <a:xfrm rot="18000000">
                  <a:off x="5397500" y="2600404"/>
                  <a:ext cx="1811020" cy="778664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" name="円/楕円 54"/>
                <p:cNvSpPr/>
                <p:nvPr/>
              </p:nvSpPr>
              <p:spPr>
                <a:xfrm rot="18000000">
                  <a:off x="5548228" y="2681308"/>
                  <a:ext cx="1509566" cy="597150"/>
                </a:xfrm>
                <a:prstGeom prst="ellipse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6" name="フリーフォーム 35"/>
              <p:cNvSpPr/>
              <p:nvPr/>
            </p:nvSpPr>
            <p:spPr>
              <a:xfrm flipV="1">
                <a:off x="4094480" y="3688079"/>
                <a:ext cx="1628140" cy="1307473"/>
              </a:xfrm>
              <a:custGeom>
                <a:avLst/>
                <a:gdLst>
                  <a:gd name="connsiteX0" fmla="*/ 358916 w 1628140"/>
                  <a:gd name="connsiteY0" fmla="*/ 1219563 h 1220173"/>
                  <a:gd name="connsiteX1" fmla="*/ 814070 w 1628140"/>
                  <a:gd name="connsiteY1" fmla="*/ 1196167 h 1220173"/>
                  <a:gd name="connsiteX2" fmla="*/ 1628140 w 1628140"/>
                  <a:gd name="connsiteY2" fmla="*/ 940850 h 1220173"/>
                  <a:gd name="connsiteX3" fmla="*/ 1269224 w 1628140"/>
                  <a:gd name="connsiteY3" fmla="*/ 347615 h 1220173"/>
                  <a:gd name="connsiteX4" fmla="*/ 1133718 w 1628140"/>
                  <a:gd name="connsiteY4" fmla="*/ 282978 h 1220173"/>
                  <a:gd name="connsiteX5" fmla="*/ 1224882 w 1628140"/>
                  <a:gd name="connsiteY5" fmla="*/ 261335 h 1220173"/>
                  <a:gd name="connsiteX6" fmla="*/ 1422400 w 1628140"/>
                  <a:gd name="connsiteY6" fmla="*/ 124127 h 1220173"/>
                  <a:gd name="connsiteX7" fmla="*/ 740805 w 1628140"/>
                  <a:gd name="connsiteY7" fmla="*/ 0 h 1220173"/>
                  <a:gd name="connsiteX8" fmla="*/ 73660 w 1628140"/>
                  <a:gd name="connsiteY8" fmla="*/ 124127 h 1220173"/>
                  <a:gd name="connsiteX9" fmla="*/ 370984 w 1628140"/>
                  <a:gd name="connsiteY9" fmla="*/ 285029 h 1220173"/>
                  <a:gd name="connsiteX10" fmla="*/ 460736 w 1628140"/>
                  <a:gd name="connsiteY10" fmla="*/ 299046 h 1220173"/>
                  <a:gd name="connsiteX11" fmla="*/ 358916 w 1628140"/>
                  <a:gd name="connsiteY11" fmla="*/ 347615 h 1220173"/>
                  <a:gd name="connsiteX12" fmla="*/ 0 w 1628140"/>
                  <a:gd name="connsiteY12" fmla="*/ 940850 h 1220173"/>
                  <a:gd name="connsiteX13" fmla="*/ 358916 w 1628140"/>
                  <a:gd name="connsiteY13" fmla="*/ 1219563 h 1220173"/>
                  <a:gd name="connsiteX0" fmla="*/ 358916 w 1628140"/>
                  <a:gd name="connsiteY0" fmla="*/ 1219563 h 1220173"/>
                  <a:gd name="connsiteX1" fmla="*/ 814070 w 1628140"/>
                  <a:gd name="connsiteY1" fmla="*/ 1196167 h 1220173"/>
                  <a:gd name="connsiteX2" fmla="*/ 1628140 w 1628140"/>
                  <a:gd name="connsiteY2" fmla="*/ 940850 h 1220173"/>
                  <a:gd name="connsiteX3" fmla="*/ 1269224 w 1628140"/>
                  <a:gd name="connsiteY3" fmla="*/ 347615 h 1220173"/>
                  <a:gd name="connsiteX4" fmla="*/ 1224882 w 1628140"/>
                  <a:gd name="connsiteY4" fmla="*/ 261335 h 1220173"/>
                  <a:gd name="connsiteX5" fmla="*/ 1422400 w 1628140"/>
                  <a:gd name="connsiteY5" fmla="*/ 124127 h 1220173"/>
                  <a:gd name="connsiteX6" fmla="*/ 740805 w 1628140"/>
                  <a:gd name="connsiteY6" fmla="*/ 0 h 1220173"/>
                  <a:gd name="connsiteX7" fmla="*/ 73660 w 1628140"/>
                  <a:gd name="connsiteY7" fmla="*/ 124127 h 1220173"/>
                  <a:gd name="connsiteX8" fmla="*/ 370984 w 1628140"/>
                  <a:gd name="connsiteY8" fmla="*/ 285029 h 1220173"/>
                  <a:gd name="connsiteX9" fmla="*/ 460736 w 1628140"/>
                  <a:gd name="connsiteY9" fmla="*/ 299046 h 1220173"/>
                  <a:gd name="connsiteX10" fmla="*/ 358916 w 1628140"/>
                  <a:gd name="connsiteY10" fmla="*/ 347615 h 1220173"/>
                  <a:gd name="connsiteX11" fmla="*/ 0 w 1628140"/>
                  <a:gd name="connsiteY11" fmla="*/ 940850 h 1220173"/>
                  <a:gd name="connsiteX12" fmla="*/ 358916 w 1628140"/>
                  <a:gd name="connsiteY12" fmla="*/ 1219563 h 1220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28140" h="1220173">
                    <a:moveTo>
                      <a:pt x="358916" y="1219563"/>
                    </a:moveTo>
                    <a:cubicBezTo>
                      <a:pt x="488843" y="1215826"/>
                      <a:pt x="645471" y="1196167"/>
                      <a:pt x="814070" y="1196167"/>
                    </a:cubicBezTo>
                    <a:cubicBezTo>
                      <a:pt x="1263668" y="1196167"/>
                      <a:pt x="1628140" y="1335964"/>
                      <a:pt x="1628140" y="940850"/>
                    </a:cubicBezTo>
                    <a:cubicBezTo>
                      <a:pt x="1628140" y="693904"/>
                      <a:pt x="1485768" y="476181"/>
                      <a:pt x="1269224" y="347615"/>
                    </a:cubicBezTo>
                    <a:lnTo>
                      <a:pt x="1224882" y="261335"/>
                    </a:lnTo>
                    <a:cubicBezTo>
                      <a:pt x="1346919" y="226220"/>
                      <a:pt x="1422400" y="177710"/>
                      <a:pt x="1422400" y="124127"/>
                    </a:cubicBezTo>
                    <a:cubicBezTo>
                      <a:pt x="1422400" y="16960"/>
                      <a:pt x="1113249" y="0"/>
                      <a:pt x="740805" y="0"/>
                    </a:cubicBezTo>
                    <a:cubicBezTo>
                      <a:pt x="368361" y="0"/>
                      <a:pt x="73660" y="16960"/>
                      <a:pt x="73660" y="124127"/>
                    </a:cubicBezTo>
                    <a:cubicBezTo>
                      <a:pt x="73660" y="191106"/>
                      <a:pt x="191600" y="250159"/>
                      <a:pt x="370984" y="285029"/>
                    </a:cubicBezTo>
                    <a:lnTo>
                      <a:pt x="460736" y="299046"/>
                    </a:lnTo>
                    <a:lnTo>
                      <a:pt x="358916" y="347615"/>
                    </a:lnTo>
                    <a:cubicBezTo>
                      <a:pt x="142372" y="476181"/>
                      <a:pt x="0" y="693904"/>
                      <a:pt x="0" y="940850"/>
                    </a:cubicBezTo>
                    <a:cubicBezTo>
                      <a:pt x="0" y="1187796"/>
                      <a:pt x="142372" y="1225793"/>
                      <a:pt x="358916" y="121956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" name="円/楕円 36"/>
              <p:cNvSpPr/>
              <p:nvPr/>
            </p:nvSpPr>
            <p:spPr>
              <a:xfrm>
                <a:off x="4003040" y="3365193"/>
                <a:ext cx="1811020" cy="90200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" name="円/楕円 37"/>
              <p:cNvSpPr/>
              <p:nvPr/>
            </p:nvSpPr>
            <p:spPr>
              <a:xfrm>
                <a:off x="4003040" y="3365193"/>
                <a:ext cx="1811020" cy="778664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85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85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フリーフォーム 38"/>
              <p:cNvSpPr/>
              <p:nvPr/>
            </p:nvSpPr>
            <p:spPr>
              <a:xfrm>
                <a:off x="3962400" y="3340100"/>
                <a:ext cx="1892300" cy="813611"/>
              </a:xfrm>
              <a:custGeom>
                <a:avLst/>
                <a:gdLst>
                  <a:gd name="connsiteX0" fmla="*/ 946150 w 1892300"/>
                  <a:gd name="connsiteY0" fmla="*/ 132847 h 1168400"/>
                  <a:gd name="connsiteX1" fmla="*/ 238760 w 1892300"/>
                  <a:gd name="connsiteY1" fmla="*/ 537594 h 1168400"/>
                  <a:gd name="connsiteX2" fmla="*/ 946150 w 1892300"/>
                  <a:gd name="connsiteY2" fmla="*/ 942341 h 1168400"/>
                  <a:gd name="connsiteX3" fmla="*/ 1653540 w 1892300"/>
                  <a:gd name="connsiteY3" fmla="*/ 537594 h 1168400"/>
                  <a:gd name="connsiteX4" fmla="*/ 946150 w 1892300"/>
                  <a:gd name="connsiteY4" fmla="*/ 132847 h 1168400"/>
                  <a:gd name="connsiteX5" fmla="*/ 946150 w 1892300"/>
                  <a:gd name="connsiteY5" fmla="*/ 0 h 1168400"/>
                  <a:gd name="connsiteX6" fmla="*/ 1892300 w 1892300"/>
                  <a:gd name="connsiteY6" fmla="*/ 584200 h 1168400"/>
                  <a:gd name="connsiteX7" fmla="*/ 946150 w 1892300"/>
                  <a:gd name="connsiteY7" fmla="*/ 1168400 h 1168400"/>
                  <a:gd name="connsiteX8" fmla="*/ 0 w 1892300"/>
                  <a:gd name="connsiteY8" fmla="*/ 584200 h 1168400"/>
                  <a:gd name="connsiteX9" fmla="*/ 946150 w 1892300"/>
                  <a:gd name="connsiteY9" fmla="*/ 0 h 116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2300" h="1168400">
                    <a:moveTo>
                      <a:pt x="946150" y="132847"/>
                    </a:moveTo>
                    <a:cubicBezTo>
                      <a:pt x="555469" y="132847"/>
                      <a:pt x="238760" y="314058"/>
                      <a:pt x="238760" y="537594"/>
                    </a:cubicBezTo>
                    <a:cubicBezTo>
                      <a:pt x="238760" y="761130"/>
                      <a:pt x="555469" y="942341"/>
                      <a:pt x="946150" y="942341"/>
                    </a:cubicBezTo>
                    <a:cubicBezTo>
                      <a:pt x="1336831" y="942341"/>
                      <a:pt x="1653540" y="761130"/>
                      <a:pt x="1653540" y="537594"/>
                    </a:cubicBezTo>
                    <a:cubicBezTo>
                      <a:pt x="1653540" y="314058"/>
                      <a:pt x="1336831" y="132847"/>
                      <a:pt x="946150" y="132847"/>
                    </a:cubicBezTo>
                    <a:close/>
                    <a:moveTo>
                      <a:pt x="946150" y="0"/>
                    </a:moveTo>
                    <a:cubicBezTo>
                      <a:pt x="1468694" y="0"/>
                      <a:pt x="1892300" y="261555"/>
                      <a:pt x="1892300" y="584200"/>
                    </a:cubicBezTo>
                    <a:cubicBezTo>
                      <a:pt x="1892300" y="906845"/>
                      <a:pt x="1468694" y="1168400"/>
                      <a:pt x="946150" y="1168400"/>
                    </a:cubicBezTo>
                    <a:cubicBezTo>
                      <a:pt x="423606" y="1168400"/>
                      <a:pt x="0" y="906845"/>
                      <a:pt x="0" y="584200"/>
                    </a:cubicBezTo>
                    <a:cubicBezTo>
                      <a:pt x="0" y="261555"/>
                      <a:pt x="423606" y="0"/>
                      <a:pt x="94615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" name="星 4 39"/>
              <p:cNvSpPr/>
              <p:nvPr/>
            </p:nvSpPr>
            <p:spPr>
              <a:xfrm>
                <a:off x="4445000" y="2831255"/>
                <a:ext cx="463550" cy="533938"/>
              </a:xfrm>
              <a:prstGeom prst="star4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" name="星 4 40"/>
              <p:cNvSpPr/>
              <p:nvPr/>
            </p:nvSpPr>
            <p:spPr>
              <a:xfrm>
                <a:off x="5283200" y="4113955"/>
                <a:ext cx="463550" cy="533938"/>
              </a:xfrm>
              <a:prstGeom prst="star4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" name="星 4 41"/>
              <p:cNvSpPr/>
              <p:nvPr/>
            </p:nvSpPr>
            <p:spPr>
              <a:xfrm>
                <a:off x="3822700" y="4393355"/>
                <a:ext cx="463550" cy="533938"/>
              </a:xfrm>
              <a:prstGeom prst="star4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" name="星 4 52"/>
              <p:cNvSpPr/>
              <p:nvPr/>
            </p:nvSpPr>
            <p:spPr>
              <a:xfrm>
                <a:off x="6083300" y="3097955"/>
                <a:ext cx="463550" cy="533938"/>
              </a:xfrm>
              <a:prstGeom prst="star4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0570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480216"/>
            <a:ext cx="9952258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ご協力お願いします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0" y="4451046"/>
            <a:ext cx="9905999" cy="230832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 smtClean="0">
                <a:ln w="19050">
                  <a:solidFill>
                    <a:schemeClr val="tx1"/>
                  </a:solidFill>
                </a:ln>
              </a:rPr>
              <a:t>清掃済み</a:t>
            </a:r>
            <a:r>
              <a:rPr lang="en-US" altLang="ja-JP" sz="5400" dirty="0" smtClean="0">
                <a:ln w="19050">
                  <a:solidFill>
                    <a:schemeClr val="tx1"/>
                  </a:solidFill>
                </a:ln>
              </a:rPr>
              <a:t/>
            </a:r>
            <a:br>
              <a:rPr lang="en-US" altLang="ja-JP" sz="5400" dirty="0" smtClean="0">
                <a:ln w="19050">
                  <a:solidFill>
                    <a:schemeClr val="tx1"/>
                  </a:solidFill>
                </a:ln>
              </a:rPr>
            </a:br>
            <a:r>
              <a:rPr lang="ja-JP" altLang="en-US" sz="72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トイレ使用出来ません</a:t>
            </a:r>
            <a:endParaRPr lang="ja-JP" altLang="en-US" sz="7200" dirty="0">
              <a:ln w="1905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grpSp>
        <p:nvGrpSpPr>
          <p:cNvPr id="32" name="グループ化 31"/>
          <p:cNvGrpSpPr/>
          <p:nvPr/>
        </p:nvGrpSpPr>
        <p:grpSpPr>
          <a:xfrm>
            <a:off x="3648136" y="1437876"/>
            <a:ext cx="2478344" cy="2780316"/>
            <a:chOff x="4322250" y="1935263"/>
            <a:chExt cx="2727906" cy="3060289"/>
          </a:xfrm>
        </p:grpSpPr>
        <p:sp>
          <p:nvSpPr>
            <p:cNvPr id="33" name="フリーフォーム 32"/>
            <p:cNvSpPr/>
            <p:nvPr/>
          </p:nvSpPr>
          <p:spPr>
            <a:xfrm>
              <a:off x="4322250" y="1960251"/>
              <a:ext cx="2727906" cy="3035301"/>
            </a:xfrm>
            <a:custGeom>
              <a:avLst/>
              <a:gdLst>
                <a:gd name="connsiteX0" fmla="*/ 231775 w 2727906"/>
                <a:gd name="connsiteY0" fmla="*/ 2433104 h 3035301"/>
                <a:gd name="connsiteX1" fmla="*/ 272746 w 2727906"/>
                <a:gd name="connsiteY1" fmla="*/ 2652879 h 3035301"/>
                <a:gd name="connsiteX2" fmla="*/ 463550 w 2727906"/>
                <a:gd name="connsiteY2" fmla="*/ 2700074 h 3035301"/>
                <a:gd name="connsiteX3" fmla="*/ 272747 w 2727906"/>
                <a:gd name="connsiteY3" fmla="*/ 2747268 h 3035301"/>
                <a:gd name="connsiteX4" fmla="*/ 231775 w 2727906"/>
                <a:gd name="connsiteY4" fmla="*/ 2967043 h 3035301"/>
                <a:gd name="connsiteX5" fmla="*/ 190802 w 2727906"/>
                <a:gd name="connsiteY5" fmla="*/ 2747268 h 3035301"/>
                <a:gd name="connsiteX6" fmla="*/ 0 w 2727906"/>
                <a:gd name="connsiteY6" fmla="*/ 2700073 h 3035301"/>
                <a:gd name="connsiteX7" fmla="*/ 190803 w 2727906"/>
                <a:gd name="connsiteY7" fmla="*/ 2652880 h 3035301"/>
                <a:gd name="connsiteX8" fmla="*/ 2479434 w 2727906"/>
                <a:gd name="connsiteY8" fmla="*/ 80 h 3035301"/>
                <a:gd name="connsiteX9" fmla="*/ 2519094 w 2727906"/>
                <a:gd name="connsiteY9" fmla="*/ 5867 h 3035301"/>
                <a:gd name="connsiteX10" fmla="*/ 2660797 w 2727906"/>
                <a:gd name="connsiteY10" fmla="*/ 981289 h 3035301"/>
                <a:gd name="connsiteX11" fmla="*/ 2540019 w 2727906"/>
                <a:gd name="connsiteY11" fmla="*/ 1313825 h 3035301"/>
                <a:gd name="connsiteX12" fmla="*/ 2529037 w 2727906"/>
                <a:gd name="connsiteY12" fmla="*/ 1334361 h 3035301"/>
                <a:gd name="connsiteX13" fmla="*/ 2533347 w 2727906"/>
                <a:gd name="connsiteY13" fmla="*/ 1357480 h 3035301"/>
                <a:gd name="connsiteX14" fmla="*/ 2724150 w 2727906"/>
                <a:gd name="connsiteY14" fmla="*/ 1404673 h 3035301"/>
                <a:gd name="connsiteX15" fmla="*/ 2533348 w 2727906"/>
                <a:gd name="connsiteY15" fmla="*/ 1451867 h 3035301"/>
                <a:gd name="connsiteX16" fmla="*/ 2492375 w 2727906"/>
                <a:gd name="connsiteY16" fmla="*/ 1671642 h 3035301"/>
                <a:gd name="connsiteX17" fmla="*/ 2454598 w 2727906"/>
                <a:gd name="connsiteY17" fmla="*/ 1469004 h 3035301"/>
                <a:gd name="connsiteX18" fmla="*/ 2384930 w 2727906"/>
                <a:gd name="connsiteY18" fmla="*/ 1570249 h 3035301"/>
                <a:gd name="connsiteX19" fmla="*/ 2050368 w 2727906"/>
                <a:gd name="connsiteY19" fmla="*/ 1755178 h 3035301"/>
                <a:gd name="connsiteX20" fmla="*/ 2027222 w 2727906"/>
                <a:gd name="connsiteY20" fmla="*/ 1745967 h 3035301"/>
                <a:gd name="connsiteX21" fmla="*/ 2032000 w 2727906"/>
                <a:gd name="connsiteY21" fmla="*/ 1786655 h 3035301"/>
                <a:gd name="connsiteX22" fmla="*/ 1989463 w 2727906"/>
                <a:gd name="connsiteY22" fmla="*/ 1907626 h 3035301"/>
                <a:gd name="connsiteX23" fmla="*/ 1982457 w 2727906"/>
                <a:gd name="connsiteY23" fmla="*/ 1915856 h 3035301"/>
                <a:gd name="connsiteX24" fmla="*/ 1972964 w 2727906"/>
                <a:gd name="connsiteY24" fmla="*/ 1946840 h 3035301"/>
                <a:gd name="connsiteX25" fmla="*/ 1920201 w 2727906"/>
                <a:gd name="connsiteY25" fmla="*/ 2031497 h 3035301"/>
                <a:gd name="connsiteX26" fmla="*/ 1898097 w 2727906"/>
                <a:gd name="connsiteY26" fmla="*/ 2054351 h 3035301"/>
                <a:gd name="connsiteX27" fmla="*/ 1893379 w 2727906"/>
                <a:gd name="connsiteY27" fmla="*/ 2124773 h 3035301"/>
                <a:gd name="connsiteX28" fmla="*/ 1818568 w 2727906"/>
                <a:gd name="connsiteY28" fmla="*/ 2361583 h 3035301"/>
                <a:gd name="connsiteX29" fmla="*/ 1801649 w 2727906"/>
                <a:gd name="connsiteY29" fmla="*/ 2390398 h 3035301"/>
                <a:gd name="connsiteX30" fmla="*/ 1924050 w 2727906"/>
                <a:gd name="connsiteY30" fmla="*/ 2420674 h 3035301"/>
                <a:gd name="connsiteX31" fmla="*/ 1751314 w 2727906"/>
                <a:gd name="connsiteY31" fmla="*/ 2463398 h 3035301"/>
                <a:gd name="connsiteX32" fmla="*/ 1729081 w 2727906"/>
                <a:gd name="connsiteY32" fmla="*/ 2490215 h 3035301"/>
                <a:gd name="connsiteX33" fmla="*/ 1692275 w 2727906"/>
                <a:gd name="connsiteY33" fmla="*/ 2687643 h 3035301"/>
                <a:gd name="connsiteX34" fmla="*/ 1668796 w 2727906"/>
                <a:gd name="connsiteY34" fmla="*/ 2561702 h 3035301"/>
                <a:gd name="connsiteX35" fmla="*/ 1541004 w 2727906"/>
                <a:gd name="connsiteY35" fmla="*/ 2662816 h 3035301"/>
                <a:gd name="connsiteX36" fmla="*/ 1496662 w 2727906"/>
                <a:gd name="connsiteY36" fmla="*/ 2755269 h 3035301"/>
                <a:gd name="connsiteX37" fmla="*/ 1694180 w 2727906"/>
                <a:gd name="connsiteY37" fmla="*/ 2902294 h 3035301"/>
                <a:gd name="connsiteX38" fmla="*/ 1012585 w 2727906"/>
                <a:gd name="connsiteY38" fmla="*/ 3035301 h 3035301"/>
                <a:gd name="connsiteX39" fmla="*/ 345440 w 2727906"/>
                <a:gd name="connsiteY39" fmla="*/ 2902293 h 3035301"/>
                <a:gd name="connsiteX40" fmla="*/ 642763 w 2727906"/>
                <a:gd name="connsiteY40" fmla="*/ 2729879 h 3035301"/>
                <a:gd name="connsiteX41" fmla="*/ 732516 w 2727906"/>
                <a:gd name="connsiteY41" fmla="*/ 2714859 h 3035301"/>
                <a:gd name="connsiteX42" fmla="*/ 630695 w 2727906"/>
                <a:gd name="connsiteY42" fmla="*/ 2662816 h 3035301"/>
                <a:gd name="connsiteX43" fmla="*/ 278320 w 2727906"/>
                <a:gd name="connsiteY43" fmla="*/ 2124773 h 3035301"/>
                <a:gd name="connsiteX44" fmla="*/ 273603 w 2727906"/>
                <a:gd name="connsiteY44" fmla="*/ 2054351 h 3035301"/>
                <a:gd name="connsiteX45" fmla="*/ 251499 w 2727906"/>
                <a:gd name="connsiteY45" fmla="*/ 2031498 h 3035301"/>
                <a:gd name="connsiteX46" fmla="*/ 198736 w 2727906"/>
                <a:gd name="connsiteY46" fmla="*/ 1946840 h 3035301"/>
                <a:gd name="connsiteX47" fmla="*/ 189242 w 2727906"/>
                <a:gd name="connsiteY47" fmla="*/ 1915856 h 3035301"/>
                <a:gd name="connsiteX48" fmla="*/ 182237 w 2727906"/>
                <a:gd name="connsiteY48" fmla="*/ 1907627 h 3035301"/>
                <a:gd name="connsiteX49" fmla="*/ 139699 w 2727906"/>
                <a:gd name="connsiteY49" fmla="*/ 1786655 h 3035301"/>
                <a:gd name="connsiteX50" fmla="*/ 717565 w 2727906"/>
                <a:gd name="connsiteY50" fmla="*/ 1411817 h 3035301"/>
                <a:gd name="connsiteX51" fmla="*/ 852011 w 2727906"/>
                <a:gd name="connsiteY51" fmla="*/ 1393874 h 3035301"/>
                <a:gd name="connsiteX52" fmla="*/ 813102 w 2727906"/>
                <a:gd name="connsiteY52" fmla="*/ 1185167 h 3035301"/>
                <a:gd name="connsiteX53" fmla="*/ 622299 w 2727906"/>
                <a:gd name="connsiteY53" fmla="*/ 1137973 h 3035301"/>
                <a:gd name="connsiteX54" fmla="*/ 813103 w 2727906"/>
                <a:gd name="connsiteY54" fmla="*/ 1090779 h 3035301"/>
                <a:gd name="connsiteX55" fmla="*/ 854075 w 2727906"/>
                <a:gd name="connsiteY55" fmla="*/ 871004 h 3035301"/>
                <a:gd name="connsiteX56" fmla="*/ 895047 w 2727906"/>
                <a:gd name="connsiteY56" fmla="*/ 1090779 h 3035301"/>
                <a:gd name="connsiteX57" fmla="*/ 1085850 w 2727906"/>
                <a:gd name="connsiteY57" fmla="*/ 1137973 h 3035301"/>
                <a:gd name="connsiteX58" fmla="*/ 895047 w 2727906"/>
                <a:gd name="connsiteY58" fmla="*/ 1185167 h 3035301"/>
                <a:gd name="connsiteX59" fmla="*/ 856244 w 2727906"/>
                <a:gd name="connsiteY59" fmla="*/ 1393309 h 3035301"/>
                <a:gd name="connsiteX60" fmla="*/ 895169 w 2727906"/>
                <a:gd name="connsiteY60" fmla="*/ 1388114 h 3035301"/>
                <a:gd name="connsiteX61" fmla="*/ 1085850 w 2727906"/>
                <a:gd name="connsiteY61" fmla="*/ 1379849 h 3035301"/>
                <a:gd name="connsiteX62" fmla="*/ 1870412 w 2727906"/>
                <a:gd name="connsiteY62" fmla="*/ 1559205 h 3035301"/>
                <a:gd name="connsiteX63" fmla="*/ 1890490 w 2727906"/>
                <a:gd name="connsiteY63" fmla="*/ 1573415 h 3035301"/>
                <a:gd name="connsiteX64" fmla="*/ 1880132 w 2727906"/>
                <a:gd name="connsiteY64" fmla="*/ 1549461 h 3035301"/>
                <a:gd name="connsiteX65" fmla="*/ 1908665 w 2727906"/>
                <a:gd name="connsiteY65" fmla="*/ 779756 h 3035301"/>
                <a:gd name="connsiteX66" fmla="*/ 2479434 w 2727906"/>
                <a:gd name="connsiteY66" fmla="*/ 80 h 3035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2727906" h="3035301">
                  <a:moveTo>
                    <a:pt x="231775" y="2433104"/>
                  </a:moveTo>
                  <a:lnTo>
                    <a:pt x="272746" y="2652879"/>
                  </a:lnTo>
                  <a:lnTo>
                    <a:pt x="463550" y="2700074"/>
                  </a:lnTo>
                  <a:lnTo>
                    <a:pt x="272747" y="2747268"/>
                  </a:lnTo>
                  <a:lnTo>
                    <a:pt x="231775" y="2967043"/>
                  </a:lnTo>
                  <a:lnTo>
                    <a:pt x="190802" y="2747268"/>
                  </a:lnTo>
                  <a:lnTo>
                    <a:pt x="0" y="2700073"/>
                  </a:lnTo>
                  <a:lnTo>
                    <a:pt x="190803" y="2652880"/>
                  </a:lnTo>
                  <a:close/>
                  <a:moveTo>
                    <a:pt x="2479434" y="80"/>
                  </a:moveTo>
                  <a:cubicBezTo>
                    <a:pt x="2492876" y="481"/>
                    <a:pt x="2506113" y="2388"/>
                    <a:pt x="2519094" y="5867"/>
                  </a:cubicBezTo>
                  <a:cubicBezTo>
                    <a:pt x="2726790" y="61518"/>
                    <a:pt x="2790232" y="498230"/>
                    <a:pt x="2660797" y="981289"/>
                  </a:cubicBezTo>
                  <a:cubicBezTo>
                    <a:pt x="2628438" y="1102054"/>
                    <a:pt x="2587088" y="1214282"/>
                    <a:pt x="2540019" y="1313825"/>
                  </a:cubicBezTo>
                  <a:lnTo>
                    <a:pt x="2529037" y="1334361"/>
                  </a:lnTo>
                  <a:lnTo>
                    <a:pt x="2533347" y="1357480"/>
                  </a:lnTo>
                  <a:lnTo>
                    <a:pt x="2724150" y="1404673"/>
                  </a:lnTo>
                  <a:lnTo>
                    <a:pt x="2533348" y="1451867"/>
                  </a:lnTo>
                  <a:lnTo>
                    <a:pt x="2492375" y="1671642"/>
                  </a:lnTo>
                  <a:lnTo>
                    <a:pt x="2454598" y="1469004"/>
                  </a:lnTo>
                  <a:lnTo>
                    <a:pt x="2384930" y="1570249"/>
                  </a:lnTo>
                  <a:cubicBezTo>
                    <a:pt x="2274464" y="1710296"/>
                    <a:pt x="2154215" y="1783004"/>
                    <a:pt x="2050368" y="1755178"/>
                  </a:cubicBezTo>
                  <a:lnTo>
                    <a:pt x="2027222" y="1745967"/>
                  </a:lnTo>
                  <a:lnTo>
                    <a:pt x="2032000" y="1786655"/>
                  </a:lnTo>
                  <a:cubicBezTo>
                    <a:pt x="2032000" y="1828781"/>
                    <a:pt x="2017108" y="1869412"/>
                    <a:pt x="1989463" y="1907626"/>
                  </a:cubicBezTo>
                  <a:lnTo>
                    <a:pt x="1982457" y="1915856"/>
                  </a:lnTo>
                  <a:lnTo>
                    <a:pt x="1972964" y="1946840"/>
                  </a:lnTo>
                  <a:cubicBezTo>
                    <a:pt x="1960901" y="1976199"/>
                    <a:pt x="1943112" y="2004519"/>
                    <a:pt x="1920201" y="2031497"/>
                  </a:cubicBezTo>
                  <a:lnTo>
                    <a:pt x="1898097" y="2054351"/>
                  </a:lnTo>
                  <a:lnTo>
                    <a:pt x="1893379" y="2124773"/>
                  </a:lnTo>
                  <a:cubicBezTo>
                    <a:pt x="1882050" y="2208701"/>
                    <a:pt x="1856310" y="2288395"/>
                    <a:pt x="1818568" y="2361583"/>
                  </a:cubicBezTo>
                  <a:lnTo>
                    <a:pt x="1801649" y="2390398"/>
                  </a:lnTo>
                  <a:lnTo>
                    <a:pt x="1924050" y="2420674"/>
                  </a:lnTo>
                  <a:lnTo>
                    <a:pt x="1751314" y="2463398"/>
                  </a:lnTo>
                  <a:lnTo>
                    <a:pt x="1729081" y="2490215"/>
                  </a:lnTo>
                  <a:lnTo>
                    <a:pt x="1692275" y="2687643"/>
                  </a:lnTo>
                  <a:lnTo>
                    <a:pt x="1668796" y="2561702"/>
                  </a:lnTo>
                  <a:lnTo>
                    <a:pt x="1541004" y="2662816"/>
                  </a:lnTo>
                  <a:lnTo>
                    <a:pt x="1496662" y="2755269"/>
                  </a:lnTo>
                  <a:cubicBezTo>
                    <a:pt x="1618699" y="2792896"/>
                    <a:pt x="1694180" y="2844877"/>
                    <a:pt x="1694180" y="2902294"/>
                  </a:cubicBezTo>
                  <a:cubicBezTo>
                    <a:pt x="1694180" y="3017128"/>
                    <a:pt x="1385029" y="3035302"/>
                    <a:pt x="1012585" y="3035301"/>
                  </a:cubicBezTo>
                  <a:cubicBezTo>
                    <a:pt x="640141" y="3035302"/>
                    <a:pt x="345440" y="3017128"/>
                    <a:pt x="345440" y="2902293"/>
                  </a:cubicBezTo>
                  <a:cubicBezTo>
                    <a:pt x="345440" y="2830523"/>
                    <a:pt x="463380" y="2767245"/>
                    <a:pt x="642763" y="2729879"/>
                  </a:cubicBezTo>
                  <a:lnTo>
                    <a:pt x="732516" y="2714859"/>
                  </a:lnTo>
                  <a:lnTo>
                    <a:pt x="630695" y="2662816"/>
                  </a:lnTo>
                  <a:cubicBezTo>
                    <a:pt x="441219" y="2542271"/>
                    <a:pt x="308531" y="2348583"/>
                    <a:pt x="278320" y="2124773"/>
                  </a:cubicBezTo>
                  <a:lnTo>
                    <a:pt x="273603" y="2054351"/>
                  </a:lnTo>
                  <a:lnTo>
                    <a:pt x="251499" y="2031498"/>
                  </a:lnTo>
                  <a:cubicBezTo>
                    <a:pt x="228589" y="2004519"/>
                    <a:pt x="210798" y="1976198"/>
                    <a:pt x="198736" y="1946840"/>
                  </a:cubicBezTo>
                  <a:lnTo>
                    <a:pt x="189242" y="1915856"/>
                  </a:lnTo>
                  <a:lnTo>
                    <a:pt x="182237" y="1907627"/>
                  </a:lnTo>
                  <a:cubicBezTo>
                    <a:pt x="154592" y="1869412"/>
                    <a:pt x="139699" y="1828780"/>
                    <a:pt x="139699" y="1786655"/>
                  </a:cubicBezTo>
                  <a:cubicBezTo>
                    <a:pt x="139699" y="1618150"/>
                    <a:pt x="377978" y="1473574"/>
                    <a:pt x="717565" y="1411817"/>
                  </a:cubicBezTo>
                  <a:lnTo>
                    <a:pt x="852011" y="1393874"/>
                  </a:lnTo>
                  <a:lnTo>
                    <a:pt x="813102" y="1185167"/>
                  </a:lnTo>
                  <a:lnTo>
                    <a:pt x="622299" y="1137973"/>
                  </a:lnTo>
                  <a:lnTo>
                    <a:pt x="813103" y="1090779"/>
                  </a:lnTo>
                  <a:lnTo>
                    <a:pt x="854075" y="871004"/>
                  </a:lnTo>
                  <a:lnTo>
                    <a:pt x="895047" y="1090779"/>
                  </a:lnTo>
                  <a:lnTo>
                    <a:pt x="1085850" y="1137973"/>
                  </a:lnTo>
                  <a:lnTo>
                    <a:pt x="895047" y="1185167"/>
                  </a:lnTo>
                  <a:lnTo>
                    <a:pt x="856244" y="1393309"/>
                  </a:lnTo>
                  <a:lnTo>
                    <a:pt x="895169" y="1388114"/>
                  </a:lnTo>
                  <a:cubicBezTo>
                    <a:pt x="956760" y="1382695"/>
                    <a:pt x="1020532" y="1379850"/>
                    <a:pt x="1085850" y="1379849"/>
                  </a:cubicBezTo>
                  <a:cubicBezTo>
                    <a:pt x="1412440" y="1379849"/>
                    <a:pt x="1700383" y="1450995"/>
                    <a:pt x="1870412" y="1559205"/>
                  </a:cubicBezTo>
                  <a:lnTo>
                    <a:pt x="1890490" y="1573415"/>
                  </a:lnTo>
                  <a:lnTo>
                    <a:pt x="1880132" y="1549461"/>
                  </a:lnTo>
                  <a:cubicBezTo>
                    <a:pt x="1822214" y="1365474"/>
                    <a:pt x="1827768" y="1081667"/>
                    <a:pt x="1908665" y="779756"/>
                  </a:cubicBezTo>
                  <a:cubicBezTo>
                    <a:pt x="2030011" y="326888"/>
                    <a:pt x="2277799" y="-5942"/>
                    <a:pt x="2479434" y="8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762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4" name="グループ化 33"/>
            <p:cNvGrpSpPr/>
            <p:nvPr/>
          </p:nvGrpSpPr>
          <p:grpSpPr>
            <a:xfrm>
              <a:off x="4322250" y="1935263"/>
              <a:ext cx="2724150" cy="3060289"/>
              <a:chOff x="3822700" y="1935263"/>
              <a:chExt cx="2724150" cy="3060289"/>
            </a:xfrm>
          </p:grpSpPr>
          <p:grpSp>
            <p:nvGrpSpPr>
              <p:cNvPr id="35" name="グループ化 34"/>
              <p:cNvGrpSpPr/>
              <p:nvPr/>
            </p:nvGrpSpPr>
            <p:grpSpPr>
              <a:xfrm rot="20700000">
                <a:off x="5718099" y="1935263"/>
                <a:ext cx="778664" cy="1811020"/>
                <a:chOff x="5913678" y="2084226"/>
                <a:chExt cx="778664" cy="1811020"/>
              </a:xfrm>
              <a:solidFill>
                <a:sysClr val="window" lastClr="FFFFFF">
                  <a:lumMod val="85000"/>
                </a:sysClr>
              </a:solidFill>
            </p:grpSpPr>
            <p:sp>
              <p:nvSpPr>
                <p:cNvPr id="54" name="円/楕円 53"/>
                <p:cNvSpPr/>
                <p:nvPr/>
              </p:nvSpPr>
              <p:spPr>
                <a:xfrm rot="18000000">
                  <a:off x="5397500" y="2600404"/>
                  <a:ext cx="1811020" cy="778664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" name="円/楕円 54"/>
                <p:cNvSpPr/>
                <p:nvPr/>
              </p:nvSpPr>
              <p:spPr>
                <a:xfrm rot="18000000">
                  <a:off x="5548228" y="2681308"/>
                  <a:ext cx="1509566" cy="597150"/>
                </a:xfrm>
                <a:prstGeom prst="ellipse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6" name="フリーフォーム 35"/>
              <p:cNvSpPr/>
              <p:nvPr/>
            </p:nvSpPr>
            <p:spPr>
              <a:xfrm flipV="1">
                <a:off x="4094480" y="3688079"/>
                <a:ext cx="1628140" cy="1307473"/>
              </a:xfrm>
              <a:custGeom>
                <a:avLst/>
                <a:gdLst>
                  <a:gd name="connsiteX0" fmla="*/ 358916 w 1628140"/>
                  <a:gd name="connsiteY0" fmla="*/ 1219563 h 1220173"/>
                  <a:gd name="connsiteX1" fmla="*/ 814070 w 1628140"/>
                  <a:gd name="connsiteY1" fmla="*/ 1196167 h 1220173"/>
                  <a:gd name="connsiteX2" fmla="*/ 1628140 w 1628140"/>
                  <a:gd name="connsiteY2" fmla="*/ 940850 h 1220173"/>
                  <a:gd name="connsiteX3" fmla="*/ 1269224 w 1628140"/>
                  <a:gd name="connsiteY3" fmla="*/ 347615 h 1220173"/>
                  <a:gd name="connsiteX4" fmla="*/ 1133718 w 1628140"/>
                  <a:gd name="connsiteY4" fmla="*/ 282978 h 1220173"/>
                  <a:gd name="connsiteX5" fmla="*/ 1224882 w 1628140"/>
                  <a:gd name="connsiteY5" fmla="*/ 261335 h 1220173"/>
                  <a:gd name="connsiteX6" fmla="*/ 1422400 w 1628140"/>
                  <a:gd name="connsiteY6" fmla="*/ 124127 h 1220173"/>
                  <a:gd name="connsiteX7" fmla="*/ 740805 w 1628140"/>
                  <a:gd name="connsiteY7" fmla="*/ 0 h 1220173"/>
                  <a:gd name="connsiteX8" fmla="*/ 73660 w 1628140"/>
                  <a:gd name="connsiteY8" fmla="*/ 124127 h 1220173"/>
                  <a:gd name="connsiteX9" fmla="*/ 370984 w 1628140"/>
                  <a:gd name="connsiteY9" fmla="*/ 285029 h 1220173"/>
                  <a:gd name="connsiteX10" fmla="*/ 460736 w 1628140"/>
                  <a:gd name="connsiteY10" fmla="*/ 299046 h 1220173"/>
                  <a:gd name="connsiteX11" fmla="*/ 358916 w 1628140"/>
                  <a:gd name="connsiteY11" fmla="*/ 347615 h 1220173"/>
                  <a:gd name="connsiteX12" fmla="*/ 0 w 1628140"/>
                  <a:gd name="connsiteY12" fmla="*/ 940850 h 1220173"/>
                  <a:gd name="connsiteX13" fmla="*/ 358916 w 1628140"/>
                  <a:gd name="connsiteY13" fmla="*/ 1219563 h 1220173"/>
                  <a:gd name="connsiteX0" fmla="*/ 358916 w 1628140"/>
                  <a:gd name="connsiteY0" fmla="*/ 1219563 h 1220173"/>
                  <a:gd name="connsiteX1" fmla="*/ 814070 w 1628140"/>
                  <a:gd name="connsiteY1" fmla="*/ 1196167 h 1220173"/>
                  <a:gd name="connsiteX2" fmla="*/ 1628140 w 1628140"/>
                  <a:gd name="connsiteY2" fmla="*/ 940850 h 1220173"/>
                  <a:gd name="connsiteX3" fmla="*/ 1269224 w 1628140"/>
                  <a:gd name="connsiteY3" fmla="*/ 347615 h 1220173"/>
                  <a:gd name="connsiteX4" fmla="*/ 1224882 w 1628140"/>
                  <a:gd name="connsiteY4" fmla="*/ 261335 h 1220173"/>
                  <a:gd name="connsiteX5" fmla="*/ 1422400 w 1628140"/>
                  <a:gd name="connsiteY5" fmla="*/ 124127 h 1220173"/>
                  <a:gd name="connsiteX6" fmla="*/ 740805 w 1628140"/>
                  <a:gd name="connsiteY6" fmla="*/ 0 h 1220173"/>
                  <a:gd name="connsiteX7" fmla="*/ 73660 w 1628140"/>
                  <a:gd name="connsiteY7" fmla="*/ 124127 h 1220173"/>
                  <a:gd name="connsiteX8" fmla="*/ 370984 w 1628140"/>
                  <a:gd name="connsiteY8" fmla="*/ 285029 h 1220173"/>
                  <a:gd name="connsiteX9" fmla="*/ 460736 w 1628140"/>
                  <a:gd name="connsiteY9" fmla="*/ 299046 h 1220173"/>
                  <a:gd name="connsiteX10" fmla="*/ 358916 w 1628140"/>
                  <a:gd name="connsiteY10" fmla="*/ 347615 h 1220173"/>
                  <a:gd name="connsiteX11" fmla="*/ 0 w 1628140"/>
                  <a:gd name="connsiteY11" fmla="*/ 940850 h 1220173"/>
                  <a:gd name="connsiteX12" fmla="*/ 358916 w 1628140"/>
                  <a:gd name="connsiteY12" fmla="*/ 1219563 h 1220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28140" h="1220173">
                    <a:moveTo>
                      <a:pt x="358916" y="1219563"/>
                    </a:moveTo>
                    <a:cubicBezTo>
                      <a:pt x="488843" y="1215826"/>
                      <a:pt x="645471" y="1196167"/>
                      <a:pt x="814070" y="1196167"/>
                    </a:cubicBezTo>
                    <a:cubicBezTo>
                      <a:pt x="1263668" y="1196167"/>
                      <a:pt x="1628140" y="1335964"/>
                      <a:pt x="1628140" y="940850"/>
                    </a:cubicBezTo>
                    <a:cubicBezTo>
                      <a:pt x="1628140" y="693904"/>
                      <a:pt x="1485768" y="476181"/>
                      <a:pt x="1269224" y="347615"/>
                    </a:cubicBezTo>
                    <a:lnTo>
                      <a:pt x="1224882" y="261335"/>
                    </a:lnTo>
                    <a:cubicBezTo>
                      <a:pt x="1346919" y="226220"/>
                      <a:pt x="1422400" y="177710"/>
                      <a:pt x="1422400" y="124127"/>
                    </a:cubicBezTo>
                    <a:cubicBezTo>
                      <a:pt x="1422400" y="16960"/>
                      <a:pt x="1113249" y="0"/>
                      <a:pt x="740805" y="0"/>
                    </a:cubicBezTo>
                    <a:cubicBezTo>
                      <a:pt x="368361" y="0"/>
                      <a:pt x="73660" y="16960"/>
                      <a:pt x="73660" y="124127"/>
                    </a:cubicBezTo>
                    <a:cubicBezTo>
                      <a:pt x="73660" y="191106"/>
                      <a:pt x="191600" y="250159"/>
                      <a:pt x="370984" y="285029"/>
                    </a:cubicBezTo>
                    <a:lnTo>
                      <a:pt x="460736" y="299046"/>
                    </a:lnTo>
                    <a:lnTo>
                      <a:pt x="358916" y="347615"/>
                    </a:lnTo>
                    <a:cubicBezTo>
                      <a:pt x="142372" y="476181"/>
                      <a:pt x="0" y="693904"/>
                      <a:pt x="0" y="940850"/>
                    </a:cubicBezTo>
                    <a:cubicBezTo>
                      <a:pt x="0" y="1187796"/>
                      <a:pt x="142372" y="1225793"/>
                      <a:pt x="358916" y="121956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" name="円/楕円 36"/>
              <p:cNvSpPr/>
              <p:nvPr/>
            </p:nvSpPr>
            <p:spPr>
              <a:xfrm>
                <a:off x="4003040" y="3365193"/>
                <a:ext cx="1811020" cy="902007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" name="円/楕円 37"/>
              <p:cNvSpPr/>
              <p:nvPr/>
            </p:nvSpPr>
            <p:spPr>
              <a:xfrm>
                <a:off x="4003040" y="3365193"/>
                <a:ext cx="1811020" cy="778664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85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85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フリーフォーム 38"/>
              <p:cNvSpPr/>
              <p:nvPr/>
            </p:nvSpPr>
            <p:spPr>
              <a:xfrm>
                <a:off x="3962400" y="3340100"/>
                <a:ext cx="1892300" cy="813611"/>
              </a:xfrm>
              <a:custGeom>
                <a:avLst/>
                <a:gdLst>
                  <a:gd name="connsiteX0" fmla="*/ 946150 w 1892300"/>
                  <a:gd name="connsiteY0" fmla="*/ 132847 h 1168400"/>
                  <a:gd name="connsiteX1" fmla="*/ 238760 w 1892300"/>
                  <a:gd name="connsiteY1" fmla="*/ 537594 h 1168400"/>
                  <a:gd name="connsiteX2" fmla="*/ 946150 w 1892300"/>
                  <a:gd name="connsiteY2" fmla="*/ 942341 h 1168400"/>
                  <a:gd name="connsiteX3" fmla="*/ 1653540 w 1892300"/>
                  <a:gd name="connsiteY3" fmla="*/ 537594 h 1168400"/>
                  <a:gd name="connsiteX4" fmla="*/ 946150 w 1892300"/>
                  <a:gd name="connsiteY4" fmla="*/ 132847 h 1168400"/>
                  <a:gd name="connsiteX5" fmla="*/ 946150 w 1892300"/>
                  <a:gd name="connsiteY5" fmla="*/ 0 h 1168400"/>
                  <a:gd name="connsiteX6" fmla="*/ 1892300 w 1892300"/>
                  <a:gd name="connsiteY6" fmla="*/ 584200 h 1168400"/>
                  <a:gd name="connsiteX7" fmla="*/ 946150 w 1892300"/>
                  <a:gd name="connsiteY7" fmla="*/ 1168400 h 1168400"/>
                  <a:gd name="connsiteX8" fmla="*/ 0 w 1892300"/>
                  <a:gd name="connsiteY8" fmla="*/ 584200 h 1168400"/>
                  <a:gd name="connsiteX9" fmla="*/ 946150 w 1892300"/>
                  <a:gd name="connsiteY9" fmla="*/ 0 h 116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2300" h="1168400">
                    <a:moveTo>
                      <a:pt x="946150" y="132847"/>
                    </a:moveTo>
                    <a:cubicBezTo>
                      <a:pt x="555469" y="132847"/>
                      <a:pt x="238760" y="314058"/>
                      <a:pt x="238760" y="537594"/>
                    </a:cubicBezTo>
                    <a:cubicBezTo>
                      <a:pt x="238760" y="761130"/>
                      <a:pt x="555469" y="942341"/>
                      <a:pt x="946150" y="942341"/>
                    </a:cubicBezTo>
                    <a:cubicBezTo>
                      <a:pt x="1336831" y="942341"/>
                      <a:pt x="1653540" y="761130"/>
                      <a:pt x="1653540" y="537594"/>
                    </a:cubicBezTo>
                    <a:cubicBezTo>
                      <a:pt x="1653540" y="314058"/>
                      <a:pt x="1336831" y="132847"/>
                      <a:pt x="946150" y="132847"/>
                    </a:cubicBezTo>
                    <a:close/>
                    <a:moveTo>
                      <a:pt x="946150" y="0"/>
                    </a:moveTo>
                    <a:cubicBezTo>
                      <a:pt x="1468694" y="0"/>
                      <a:pt x="1892300" y="261555"/>
                      <a:pt x="1892300" y="584200"/>
                    </a:cubicBezTo>
                    <a:cubicBezTo>
                      <a:pt x="1892300" y="906845"/>
                      <a:pt x="1468694" y="1168400"/>
                      <a:pt x="946150" y="1168400"/>
                    </a:cubicBezTo>
                    <a:cubicBezTo>
                      <a:pt x="423606" y="1168400"/>
                      <a:pt x="0" y="906845"/>
                      <a:pt x="0" y="584200"/>
                    </a:cubicBezTo>
                    <a:cubicBezTo>
                      <a:pt x="0" y="261555"/>
                      <a:pt x="423606" y="0"/>
                      <a:pt x="94615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" name="星 4 39"/>
              <p:cNvSpPr/>
              <p:nvPr/>
            </p:nvSpPr>
            <p:spPr>
              <a:xfrm>
                <a:off x="4445000" y="2831255"/>
                <a:ext cx="463550" cy="533938"/>
              </a:xfrm>
              <a:prstGeom prst="star4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" name="星 4 40"/>
              <p:cNvSpPr/>
              <p:nvPr/>
            </p:nvSpPr>
            <p:spPr>
              <a:xfrm>
                <a:off x="5283200" y="4113955"/>
                <a:ext cx="463550" cy="533938"/>
              </a:xfrm>
              <a:prstGeom prst="star4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" name="星 4 41"/>
              <p:cNvSpPr/>
              <p:nvPr/>
            </p:nvSpPr>
            <p:spPr>
              <a:xfrm>
                <a:off x="3822700" y="4393355"/>
                <a:ext cx="463550" cy="533938"/>
              </a:xfrm>
              <a:prstGeom prst="star4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" name="星 4 52"/>
              <p:cNvSpPr/>
              <p:nvPr/>
            </p:nvSpPr>
            <p:spPr>
              <a:xfrm>
                <a:off x="6083300" y="3097955"/>
                <a:ext cx="463550" cy="533938"/>
              </a:xfrm>
              <a:prstGeom prst="star4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9031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pop623_清掃済み_トイレ使用出来ません</dc:title>
  <dc:subject>pop623_清掃済み_トイレ使用出来ません</dc:subject>
  <dc:creator>http://www.digipot.net</dc:creator>
  <cp:lastModifiedBy/>
  <cp:revision>1</cp:revision>
  <dcterms:created xsi:type="dcterms:W3CDTF">2014-12-04T06:28:23Z</dcterms:created>
  <dcterms:modified xsi:type="dcterms:W3CDTF">2015-09-01T07:08:04Z</dcterms:modified>
  <cp:version>1</cp:version>
</cp:coreProperties>
</file>